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332" r:id="rId5"/>
    <p:sldId id="256" r:id="rId6"/>
    <p:sldId id="257" r:id="rId7"/>
    <p:sldId id="279" r:id="rId8"/>
    <p:sldId id="280" r:id="rId9"/>
    <p:sldId id="303" r:id="rId10"/>
    <p:sldId id="304" r:id="rId11"/>
    <p:sldId id="259" r:id="rId12"/>
    <p:sldId id="306" r:id="rId13"/>
    <p:sldId id="307" r:id="rId14"/>
    <p:sldId id="299" r:id="rId15"/>
    <p:sldId id="300" r:id="rId16"/>
    <p:sldId id="258" r:id="rId17"/>
    <p:sldId id="261" r:id="rId18"/>
    <p:sldId id="260" r:id="rId19"/>
    <p:sldId id="262" r:id="rId20"/>
    <p:sldId id="263" r:id="rId21"/>
    <p:sldId id="264" r:id="rId22"/>
    <p:sldId id="265" r:id="rId23"/>
    <p:sldId id="283" r:id="rId24"/>
    <p:sldId id="287" r:id="rId25"/>
    <p:sldId id="266" r:id="rId26"/>
    <p:sldId id="267" r:id="rId27"/>
    <p:sldId id="268" r:id="rId28"/>
    <p:sldId id="308" r:id="rId29"/>
    <p:sldId id="312" r:id="rId30"/>
    <p:sldId id="314" r:id="rId31"/>
    <p:sldId id="310" r:id="rId32"/>
    <p:sldId id="309" r:id="rId33"/>
    <p:sldId id="311" r:id="rId34"/>
    <p:sldId id="315" r:id="rId35"/>
    <p:sldId id="316" r:id="rId36"/>
    <p:sldId id="317" r:id="rId37"/>
    <p:sldId id="318" r:id="rId38"/>
    <p:sldId id="319" r:id="rId39"/>
    <p:sldId id="320" r:id="rId40"/>
    <p:sldId id="322" r:id="rId41"/>
    <p:sldId id="321" r:id="rId42"/>
    <p:sldId id="323" r:id="rId43"/>
    <p:sldId id="324" r:id="rId44"/>
    <p:sldId id="32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95C71-0950-47B0-BE15-2099DDB21405}" v="2" dt="2023-07-28T04:06:20.042"/>
    <p1510:client id="{9E542C7D-D282-5E54-CDC3-8700B79B4B2A}" v="2" dt="2023-07-28T04:12:32.942"/>
    <p1510:client id="{C65D6A01-1656-45C0-A1A0-6DC57195150E}" v="212" dt="2023-07-28T04:09:17.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dilla, Adriana" userId="3307dee9-5c36-45fa-b5b4-84504ea18ad0" providerId="ADAL" clId="{10D78DD2-B50C-40AD-AAA0-68AB069ABC2C}"/>
    <pc:docChg chg="undo custSel addSld delSld modSld sldOrd">
      <pc:chgData name="Cadilla, Adriana" userId="3307dee9-5c36-45fa-b5b4-84504ea18ad0" providerId="ADAL" clId="{10D78DD2-B50C-40AD-AAA0-68AB069ABC2C}" dt="2023-03-24T17:24:37.845" v="4407" actId="20577"/>
      <pc:docMkLst>
        <pc:docMk/>
      </pc:docMkLst>
      <pc:sldChg chg="modSp mod">
        <pc:chgData name="Cadilla, Adriana" userId="3307dee9-5c36-45fa-b5b4-84504ea18ad0" providerId="ADAL" clId="{10D78DD2-B50C-40AD-AAA0-68AB069ABC2C}" dt="2023-03-24T14:08:37.897" v="370" actId="1076"/>
        <pc:sldMkLst>
          <pc:docMk/>
          <pc:sldMk cId="3134735973" sldId="256"/>
        </pc:sldMkLst>
        <pc:spChg chg="mod">
          <ac:chgData name="Cadilla, Adriana" userId="3307dee9-5c36-45fa-b5b4-84504ea18ad0" providerId="ADAL" clId="{10D78DD2-B50C-40AD-AAA0-68AB069ABC2C}" dt="2023-03-24T14:08:37.897" v="370" actId="1076"/>
          <ac:spMkLst>
            <pc:docMk/>
            <pc:sldMk cId="3134735973" sldId="256"/>
            <ac:spMk id="2" creationId="{EF2E8E93-B83A-4C1C-BDE0-C7E40906D471}"/>
          </ac:spMkLst>
        </pc:spChg>
      </pc:sldChg>
      <pc:sldChg chg="modSp mod">
        <pc:chgData name="Cadilla, Adriana" userId="3307dee9-5c36-45fa-b5b4-84504ea18ad0" providerId="ADAL" clId="{10D78DD2-B50C-40AD-AAA0-68AB069ABC2C}" dt="2023-03-24T14:10:16.756" v="379" actId="2711"/>
        <pc:sldMkLst>
          <pc:docMk/>
          <pc:sldMk cId="2555694364" sldId="257"/>
        </pc:sldMkLst>
        <pc:spChg chg="mod">
          <ac:chgData name="Cadilla, Adriana" userId="3307dee9-5c36-45fa-b5b4-84504ea18ad0" providerId="ADAL" clId="{10D78DD2-B50C-40AD-AAA0-68AB069ABC2C}" dt="2023-03-24T14:10:16.756" v="379" actId="2711"/>
          <ac:spMkLst>
            <pc:docMk/>
            <pc:sldMk cId="2555694364" sldId="257"/>
            <ac:spMk id="3" creationId="{D1E3023E-0D22-489F-8B30-4E3CE8A2A3E0}"/>
          </ac:spMkLst>
        </pc:spChg>
      </pc:sldChg>
      <pc:sldChg chg="modSp mod">
        <pc:chgData name="Cadilla, Adriana" userId="3307dee9-5c36-45fa-b5b4-84504ea18ad0" providerId="ADAL" clId="{10D78DD2-B50C-40AD-AAA0-68AB069ABC2C}" dt="2023-03-24T13:49:50.078" v="23" actId="20577"/>
        <pc:sldMkLst>
          <pc:docMk/>
          <pc:sldMk cId="4128839107" sldId="258"/>
        </pc:sldMkLst>
        <pc:spChg chg="mod">
          <ac:chgData name="Cadilla, Adriana" userId="3307dee9-5c36-45fa-b5b4-84504ea18ad0" providerId="ADAL" clId="{10D78DD2-B50C-40AD-AAA0-68AB069ABC2C}" dt="2023-03-24T13:49:50.078" v="23" actId="20577"/>
          <ac:spMkLst>
            <pc:docMk/>
            <pc:sldMk cId="4128839107" sldId="258"/>
            <ac:spMk id="3" creationId="{7273785F-E1C1-EC26-76AF-0F152D62F6F2}"/>
          </ac:spMkLst>
        </pc:spChg>
      </pc:sldChg>
      <pc:sldChg chg="modSp mod ord">
        <pc:chgData name="Cadilla, Adriana" userId="3307dee9-5c36-45fa-b5b4-84504ea18ad0" providerId="ADAL" clId="{10D78DD2-B50C-40AD-AAA0-68AB069ABC2C}" dt="2023-03-24T17:22:07.672" v="4392" actId="20577"/>
        <pc:sldMkLst>
          <pc:docMk/>
          <pc:sldMk cId="2223108951" sldId="259"/>
        </pc:sldMkLst>
        <pc:spChg chg="mod">
          <ac:chgData name="Cadilla, Adriana" userId="3307dee9-5c36-45fa-b5b4-84504ea18ad0" providerId="ADAL" clId="{10D78DD2-B50C-40AD-AAA0-68AB069ABC2C}" dt="2023-03-24T17:22:07.672" v="4392" actId="20577"/>
          <ac:spMkLst>
            <pc:docMk/>
            <pc:sldMk cId="2223108951" sldId="259"/>
            <ac:spMk id="2" creationId="{A08520DE-4CFB-2580-4FB6-1D49E9483F8D}"/>
          </ac:spMkLst>
        </pc:spChg>
        <pc:spChg chg="mod">
          <ac:chgData name="Cadilla, Adriana" userId="3307dee9-5c36-45fa-b5b4-84504ea18ad0" providerId="ADAL" clId="{10D78DD2-B50C-40AD-AAA0-68AB069ABC2C}" dt="2023-03-24T13:50:03.037" v="47" actId="20577"/>
          <ac:spMkLst>
            <pc:docMk/>
            <pc:sldMk cId="2223108951" sldId="259"/>
            <ac:spMk id="3" creationId="{96EE5A94-1857-FE7B-6F78-3E5BF412AF2F}"/>
          </ac:spMkLst>
        </pc:spChg>
      </pc:sldChg>
      <pc:sldChg chg="modSp mod">
        <pc:chgData name="Cadilla, Adriana" userId="3307dee9-5c36-45fa-b5b4-84504ea18ad0" providerId="ADAL" clId="{10D78DD2-B50C-40AD-AAA0-68AB069ABC2C}" dt="2023-03-24T14:02:20.741" v="188" actId="20577"/>
        <pc:sldMkLst>
          <pc:docMk/>
          <pc:sldMk cId="1629592915" sldId="260"/>
        </pc:sldMkLst>
        <pc:spChg chg="mod">
          <ac:chgData name="Cadilla, Adriana" userId="3307dee9-5c36-45fa-b5b4-84504ea18ad0" providerId="ADAL" clId="{10D78DD2-B50C-40AD-AAA0-68AB069ABC2C}" dt="2023-03-24T14:02:20.741" v="188" actId="20577"/>
          <ac:spMkLst>
            <pc:docMk/>
            <pc:sldMk cId="1629592915" sldId="260"/>
            <ac:spMk id="2" creationId="{66429697-060A-2174-9A93-8F11B4C6620C}"/>
          </ac:spMkLst>
        </pc:spChg>
        <pc:spChg chg="mod">
          <ac:chgData name="Cadilla, Adriana" userId="3307dee9-5c36-45fa-b5b4-84504ea18ad0" providerId="ADAL" clId="{10D78DD2-B50C-40AD-AAA0-68AB069ABC2C}" dt="2023-03-24T14:02:13.737" v="187" actId="20577"/>
          <ac:spMkLst>
            <pc:docMk/>
            <pc:sldMk cId="1629592915" sldId="260"/>
            <ac:spMk id="3" creationId="{B55DE675-BCC9-63FE-D167-15ED97A95128}"/>
          </ac:spMkLst>
        </pc:spChg>
      </pc:sldChg>
      <pc:sldChg chg="modSp mod ord">
        <pc:chgData name="Cadilla, Adriana" userId="3307dee9-5c36-45fa-b5b4-84504ea18ad0" providerId="ADAL" clId="{10D78DD2-B50C-40AD-AAA0-68AB069ABC2C}" dt="2023-03-24T14:01:56.848" v="166" actId="20577"/>
        <pc:sldMkLst>
          <pc:docMk/>
          <pc:sldMk cId="1582739125" sldId="261"/>
        </pc:sldMkLst>
        <pc:spChg chg="mod">
          <ac:chgData name="Cadilla, Adriana" userId="3307dee9-5c36-45fa-b5b4-84504ea18ad0" providerId="ADAL" clId="{10D78DD2-B50C-40AD-AAA0-68AB069ABC2C}" dt="2023-03-24T14:01:56.848" v="166" actId="20577"/>
          <ac:spMkLst>
            <pc:docMk/>
            <pc:sldMk cId="1582739125" sldId="261"/>
            <ac:spMk id="2" creationId="{2CA6F62A-E541-F73C-3AC1-9B4C1912552F}"/>
          </ac:spMkLst>
        </pc:spChg>
        <pc:spChg chg="mod">
          <ac:chgData name="Cadilla, Adriana" userId="3307dee9-5c36-45fa-b5b4-84504ea18ad0" providerId="ADAL" clId="{10D78DD2-B50C-40AD-AAA0-68AB069ABC2C}" dt="2023-03-24T14:01:44.315" v="161" actId="20577"/>
          <ac:spMkLst>
            <pc:docMk/>
            <pc:sldMk cId="1582739125" sldId="261"/>
            <ac:spMk id="3" creationId="{28BA4992-BEB1-AF48-A111-6B38101CBD04}"/>
          </ac:spMkLst>
        </pc:spChg>
      </pc:sldChg>
      <pc:sldChg chg="modSp mod">
        <pc:chgData name="Cadilla, Adriana" userId="3307dee9-5c36-45fa-b5b4-84504ea18ad0" providerId="ADAL" clId="{10D78DD2-B50C-40AD-AAA0-68AB069ABC2C}" dt="2023-03-24T14:09:44.811" v="373" actId="2711"/>
        <pc:sldMkLst>
          <pc:docMk/>
          <pc:sldMk cId="1878066588" sldId="262"/>
        </pc:sldMkLst>
        <pc:spChg chg="mod">
          <ac:chgData name="Cadilla, Adriana" userId="3307dee9-5c36-45fa-b5b4-84504ea18ad0" providerId="ADAL" clId="{10D78DD2-B50C-40AD-AAA0-68AB069ABC2C}" dt="2023-03-24T14:09:44.811" v="373" actId="2711"/>
          <ac:spMkLst>
            <pc:docMk/>
            <pc:sldMk cId="1878066588" sldId="262"/>
            <ac:spMk id="3" creationId="{FC049E3F-4F7B-213F-CDCD-B7A044651A8F}"/>
          </ac:spMkLst>
        </pc:spChg>
        <pc:graphicFrameChg chg="mod modGraphic">
          <ac:chgData name="Cadilla, Adriana" userId="3307dee9-5c36-45fa-b5b4-84504ea18ad0" providerId="ADAL" clId="{10D78DD2-B50C-40AD-AAA0-68AB069ABC2C}" dt="2023-03-24T14:02:37.132" v="189" actId="14100"/>
          <ac:graphicFrameMkLst>
            <pc:docMk/>
            <pc:sldMk cId="1878066588" sldId="262"/>
            <ac:graphicFrameMk id="4" creationId="{EAB7568A-2E1F-1F87-10E8-BC7D039EAF6F}"/>
          </ac:graphicFrameMkLst>
        </pc:graphicFrameChg>
      </pc:sldChg>
      <pc:sldChg chg="modSp mod">
        <pc:chgData name="Cadilla, Adriana" userId="3307dee9-5c36-45fa-b5b4-84504ea18ad0" providerId="ADAL" clId="{10D78DD2-B50C-40AD-AAA0-68AB069ABC2C}" dt="2023-03-24T14:03:41.283" v="231" actId="20577"/>
        <pc:sldMkLst>
          <pc:docMk/>
          <pc:sldMk cId="2732837528" sldId="263"/>
        </pc:sldMkLst>
        <pc:spChg chg="mod">
          <ac:chgData name="Cadilla, Adriana" userId="3307dee9-5c36-45fa-b5b4-84504ea18ad0" providerId="ADAL" clId="{10D78DD2-B50C-40AD-AAA0-68AB069ABC2C}" dt="2023-03-24T14:03:27.596" v="221" actId="14"/>
          <ac:spMkLst>
            <pc:docMk/>
            <pc:sldMk cId="2732837528" sldId="263"/>
            <ac:spMk id="2" creationId="{ADC379D7-AE4A-4FBF-3B2A-BF5E5463C3F1}"/>
          </ac:spMkLst>
        </pc:spChg>
        <pc:spChg chg="mod">
          <ac:chgData name="Cadilla, Adriana" userId="3307dee9-5c36-45fa-b5b4-84504ea18ad0" providerId="ADAL" clId="{10D78DD2-B50C-40AD-AAA0-68AB069ABC2C}" dt="2023-03-24T14:03:41.283" v="231" actId="20577"/>
          <ac:spMkLst>
            <pc:docMk/>
            <pc:sldMk cId="2732837528" sldId="263"/>
            <ac:spMk id="3" creationId="{983DBFF1-73DC-E077-016A-5DC1C41E1334}"/>
          </ac:spMkLst>
        </pc:spChg>
      </pc:sldChg>
      <pc:sldChg chg="addSp delSp modSp mod">
        <pc:chgData name="Cadilla, Adriana" userId="3307dee9-5c36-45fa-b5b4-84504ea18ad0" providerId="ADAL" clId="{10D78DD2-B50C-40AD-AAA0-68AB069ABC2C}" dt="2023-03-24T14:13:24.946" v="422" actId="1076"/>
        <pc:sldMkLst>
          <pc:docMk/>
          <pc:sldMk cId="2689612589" sldId="264"/>
        </pc:sldMkLst>
        <pc:spChg chg="add del mod">
          <ac:chgData name="Cadilla, Adriana" userId="3307dee9-5c36-45fa-b5b4-84504ea18ad0" providerId="ADAL" clId="{10D78DD2-B50C-40AD-AAA0-68AB069ABC2C}" dt="2023-03-24T14:04:51.062" v="243" actId="478"/>
          <ac:spMkLst>
            <pc:docMk/>
            <pc:sldMk cId="2689612589" sldId="264"/>
            <ac:spMk id="3" creationId="{59093DFA-B5D0-D857-4197-187E1E1D5C33}"/>
          </ac:spMkLst>
        </pc:spChg>
        <pc:spChg chg="add del mod">
          <ac:chgData name="Cadilla, Adriana" userId="3307dee9-5c36-45fa-b5b4-84504ea18ad0" providerId="ADAL" clId="{10D78DD2-B50C-40AD-AAA0-68AB069ABC2C}" dt="2023-03-24T14:04:51.062" v="243" actId="478"/>
          <ac:spMkLst>
            <pc:docMk/>
            <pc:sldMk cId="2689612589" sldId="264"/>
            <ac:spMk id="5" creationId="{412FF97F-CDF4-B18A-C4EC-134CA29FD80F}"/>
          </ac:spMkLst>
        </pc:spChg>
        <pc:spChg chg="add del mod">
          <ac:chgData name="Cadilla, Adriana" userId="3307dee9-5c36-45fa-b5b4-84504ea18ad0" providerId="ADAL" clId="{10D78DD2-B50C-40AD-AAA0-68AB069ABC2C}" dt="2023-03-24T14:13:24.946" v="422" actId="1076"/>
          <ac:spMkLst>
            <pc:docMk/>
            <pc:sldMk cId="2689612589" sldId="264"/>
            <ac:spMk id="6" creationId="{AF4EB1F4-4AC8-77E0-763B-8541F9CF9D48}"/>
          </ac:spMkLst>
        </pc:spChg>
        <pc:spChg chg="add del mod">
          <ac:chgData name="Cadilla, Adriana" userId="3307dee9-5c36-45fa-b5b4-84504ea18ad0" providerId="ADAL" clId="{10D78DD2-B50C-40AD-AAA0-68AB069ABC2C}" dt="2023-03-24T14:04:51.062" v="243" actId="478"/>
          <ac:spMkLst>
            <pc:docMk/>
            <pc:sldMk cId="2689612589" sldId="264"/>
            <ac:spMk id="7" creationId="{D5CFE65D-E72D-85FB-0CE8-FAA0563FF8E2}"/>
          </ac:spMkLst>
        </pc:spChg>
        <pc:graphicFrameChg chg="add del mod modGraphic">
          <ac:chgData name="Cadilla, Adriana" userId="3307dee9-5c36-45fa-b5b4-84504ea18ad0" providerId="ADAL" clId="{10D78DD2-B50C-40AD-AAA0-68AB069ABC2C}" dt="2023-03-24T14:13:01.465" v="401" actId="947"/>
          <ac:graphicFrameMkLst>
            <pc:docMk/>
            <pc:sldMk cId="2689612589" sldId="264"/>
            <ac:graphicFrameMk id="4" creationId="{824A1328-FF82-CC81-DF98-2A06725CD40D}"/>
          </ac:graphicFrameMkLst>
        </pc:graphicFrameChg>
      </pc:sldChg>
      <pc:sldChg chg="modSp mod">
        <pc:chgData name="Cadilla, Adriana" userId="3307dee9-5c36-45fa-b5b4-84504ea18ad0" providerId="ADAL" clId="{10D78DD2-B50C-40AD-AAA0-68AB069ABC2C}" dt="2023-03-24T14:14:11.450" v="515" actId="1076"/>
        <pc:sldMkLst>
          <pc:docMk/>
          <pc:sldMk cId="3301921049" sldId="265"/>
        </pc:sldMkLst>
        <pc:spChg chg="mod">
          <ac:chgData name="Cadilla, Adriana" userId="3307dee9-5c36-45fa-b5b4-84504ea18ad0" providerId="ADAL" clId="{10D78DD2-B50C-40AD-AAA0-68AB069ABC2C}" dt="2023-03-24T14:03:59.272" v="235"/>
          <ac:spMkLst>
            <pc:docMk/>
            <pc:sldMk cId="3301921049" sldId="265"/>
            <ac:spMk id="3" creationId="{ADAA3AAB-6BC1-F16C-2956-92F9DADD8076}"/>
          </ac:spMkLst>
        </pc:spChg>
        <pc:spChg chg="mod">
          <ac:chgData name="Cadilla, Adriana" userId="3307dee9-5c36-45fa-b5b4-84504ea18ad0" providerId="ADAL" clId="{10D78DD2-B50C-40AD-AAA0-68AB069ABC2C}" dt="2023-03-24T14:14:11.450" v="515" actId="1076"/>
          <ac:spMkLst>
            <pc:docMk/>
            <pc:sldMk cId="3301921049" sldId="265"/>
            <ac:spMk id="6" creationId="{5753163A-238B-1A90-6D94-9D628D228972}"/>
          </ac:spMkLst>
        </pc:spChg>
        <pc:graphicFrameChg chg="mod modGraphic">
          <ac:chgData name="Cadilla, Adriana" userId="3307dee9-5c36-45fa-b5b4-84504ea18ad0" providerId="ADAL" clId="{10D78DD2-B50C-40AD-AAA0-68AB069ABC2C}" dt="2023-03-24T14:12:31.721" v="394" actId="947"/>
          <ac:graphicFrameMkLst>
            <pc:docMk/>
            <pc:sldMk cId="3301921049" sldId="265"/>
            <ac:graphicFrameMk id="4" creationId="{A9917415-48BD-DAF9-9F64-F170FC9CBC86}"/>
          </ac:graphicFrameMkLst>
        </pc:graphicFrameChg>
      </pc:sldChg>
      <pc:sldChg chg="modSp mod">
        <pc:chgData name="Cadilla, Adriana" userId="3307dee9-5c36-45fa-b5b4-84504ea18ad0" providerId="ADAL" clId="{10D78DD2-B50C-40AD-AAA0-68AB069ABC2C}" dt="2023-03-24T14:10:36.390" v="380" actId="20577"/>
        <pc:sldMkLst>
          <pc:docMk/>
          <pc:sldMk cId="1451667710" sldId="266"/>
        </pc:sldMkLst>
        <pc:spChg chg="mod">
          <ac:chgData name="Cadilla, Adriana" userId="3307dee9-5c36-45fa-b5b4-84504ea18ad0" providerId="ADAL" clId="{10D78DD2-B50C-40AD-AAA0-68AB069ABC2C}" dt="2023-03-24T14:10:36.390" v="380" actId="20577"/>
          <ac:spMkLst>
            <pc:docMk/>
            <pc:sldMk cId="1451667710" sldId="266"/>
            <ac:spMk id="2" creationId="{6B435A0E-E1FA-2F9B-F5F2-78377EFDA961}"/>
          </ac:spMkLst>
        </pc:spChg>
        <pc:spChg chg="mod">
          <ac:chgData name="Cadilla, Adriana" userId="3307dee9-5c36-45fa-b5b4-84504ea18ad0" providerId="ADAL" clId="{10D78DD2-B50C-40AD-AAA0-68AB069ABC2C}" dt="2023-03-24T14:05:37.835" v="284" actId="20577"/>
          <ac:spMkLst>
            <pc:docMk/>
            <pc:sldMk cId="1451667710" sldId="266"/>
            <ac:spMk id="3" creationId="{070EE543-5CCA-AAA4-827B-743AFD8675CB}"/>
          </ac:spMkLst>
        </pc:spChg>
      </pc:sldChg>
      <pc:sldChg chg="modSp mod">
        <pc:chgData name="Cadilla, Adriana" userId="3307dee9-5c36-45fa-b5b4-84504ea18ad0" providerId="ADAL" clId="{10D78DD2-B50C-40AD-AAA0-68AB069ABC2C}" dt="2023-03-24T14:06:46.561" v="365" actId="5793"/>
        <pc:sldMkLst>
          <pc:docMk/>
          <pc:sldMk cId="2314210469" sldId="267"/>
        </pc:sldMkLst>
        <pc:spChg chg="mod">
          <ac:chgData name="Cadilla, Adriana" userId="3307dee9-5c36-45fa-b5b4-84504ea18ad0" providerId="ADAL" clId="{10D78DD2-B50C-40AD-AAA0-68AB069ABC2C}" dt="2023-03-24T14:06:46.561" v="365" actId="5793"/>
          <ac:spMkLst>
            <pc:docMk/>
            <pc:sldMk cId="2314210469" sldId="267"/>
            <ac:spMk id="2" creationId="{449110DC-91B7-EC9C-2D5F-1BF02997F70C}"/>
          </ac:spMkLst>
        </pc:spChg>
        <pc:spChg chg="mod">
          <ac:chgData name="Cadilla, Adriana" userId="3307dee9-5c36-45fa-b5b4-84504ea18ad0" providerId="ADAL" clId="{10D78DD2-B50C-40AD-AAA0-68AB069ABC2C}" dt="2023-03-24T14:06:26.714" v="358" actId="20577"/>
          <ac:spMkLst>
            <pc:docMk/>
            <pc:sldMk cId="2314210469" sldId="267"/>
            <ac:spMk id="3" creationId="{02BAC124-DDEB-6A7A-1F07-40ECA290A16E}"/>
          </ac:spMkLst>
        </pc:spChg>
      </pc:sldChg>
      <pc:sldChg chg="modSp mod">
        <pc:chgData name="Cadilla, Adriana" userId="3307dee9-5c36-45fa-b5b4-84504ea18ad0" providerId="ADAL" clId="{10D78DD2-B50C-40AD-AAA0-68AB069ABC2C}" dt="2023-03-24T14:10:07.573" v="377" actId="207"/>
        <pc:sldMkLst>
          <pc:docMk/>
          <pc:sldMk cId="2433789525" sldId="268"/>
        </pc:sldMkLst>
        <pc:spChg chg="mod">
          <ac:chgData name="Cadilla, Adriana" userId="3307dee9-5c36-45fa-b5b4-84504ea18ad0" providerId="ADAL" clId="{10D78DD2-B50C-40AD-AAA0-68AB069ABC2C}" dt="2023-03-24T14:07:07.198" v="368" actId="5793"/>
          <ac:spMkLst>
            <pc:docMk/>
            <pc:sldMk cId="2433789525" sldId="268"/>
            <ac:spMk id="2" creationId="{021D5419-1E6C-37EE-D5BE-ADE33046899E}"/>
          </ac:spMkLst>
        </pc:spChg>
        <pc:spChg chg="mod">
          <ac:chgData name="Cadilla, Adriana" userId="3307dee9-5c36-45fa-b5b4-84504ea18ad0" providerId="ADAL" clId="{10D78DD2-B50C-40AD-AAA0-68AB069ABC2C}" dt="2023-03-24T14:10:07.573" v="377" actId="207"/>
          <ac:spMkLst>
            <pc:docMk/>
            <pc:sldMk cId="2433789525" sldId="268"/>
            <ac:spMk id="3" creationId="{B107D745-9970-BFC3-7C29-45AEF5BED677}"/>
          </ac:spMkLst>
        </pc:spChg>
      </pc:sldChg>
      <pc:sldChg chg="modSp add mod">
        <pc:chgData name="Cadilla, Adriana" userId="3307dee9-5c36-45fa-b5b4-84504ea18ad0" providerId="ADAL" clId="{10D78DD2-B50C-40AD-AAA0-68AB069ABC2C}" dt="2023-03-24T13:49:32.441" v="2" actId="1076"/>
        <pc:sldMkLst>
          <pc:docMk/>
          <pc:sldMk cId="1683614718" sldId="279"/>
        </pc:sldMkLst>
        <pc:picChg chg="mod">
          <ac:chgData name="Cadilla, Adriana" userId="3307dee9-5c36-45fa-b5b4-84504ea18ad0" providerId="ADAL" clId="{10D78DD2-B50C-40AD-AAA0-68AB069ABC2C}" dt="2023-03-24T13:49:32.441" v="2" actId="1076"/>
          <ac:picMkLst>
            <pc:docMk/>
            <pc:sldMk cId="1683614718" sldId="279"/>
            <ac:picMk id="4" creationId="{0597B3C0-0593-A6D7-1783-7E6C0A796B37}"/>
          </ac:picMkLst>
        </pc:picChg>
      </pc:sldChg>
      <pc:sldChg chg="add">
        <pc:chgData name="Cadilla, Adriana" userId="3307dee9-5c36-45fa-b5b4-84504ea18ad0" providerId="ADAL" clId="{10D78DD2-B50C-40AD-AAA0-68AB069ABC2C}" dt="2023-03-24T13:49:01.500" v="1"/>
        <pc:sldMkLst>
          <pc:docMk/>
          <pc:sldMk cId="1211381420" sldId="280"/>
        </pc:sldMkLst>
      </pc:sldChg>
      <pc:sldChg chg="modSp add mod">
        <pc:chgData name="Cadilla, Adriana" userId="3307dee9-5c36-45fa-b5b4-84504ea18ad0" providerId="ADAL" clId="{10D78DD2-B50C-40AD-AAA0-68AB069ABC2C}" dt="2023-03-24T14:14:36.710" v="550" actId="20577"/>
        <pc:sldMkLst>
          <pc:docMk/>
          <pc:sldMk cId="2612945292" sldId="283"/>
        </pc:sldMkLst>
        <pc:spChg chg="mod">
          <ac:chgData name="Cadilla, Adriana" userId="3307dee9-5c36-45fa-b5b4-84504ea18ad0" providerId="ADAL" clId="{10D78DD2-B50C-40AD-AAA0-68AB069ABC2C}" dt="2023-03-24T14:14:36.710" v="550" actId="20577"/>
          <ac:spMkLst>
            <pc:docMk/>
            <pc:sldMk cId="2612945292" sldId="283"/>
            <ac:spMk id="3" creationId="{7F8E014D-8B98-B43D-D440-B50B04BF2BB4}"/>
          </ac:spMkLst>
        </pc:spChg>
      </pc:sldChg>
      <pc:sldChg chg="modSp add del mod">
        <pc:chgData name="Cadilla, Adriana" userId="3307dee9-5c36-45fa-b5b4-84504ea18ad0" providerId="ADAL" clId="{10D78DD2-B50C-40AD-AAA0-68AB069ABC2C}" dt="2023-03-24T14:18:41.842" v="555" actId="47"/>
        <pc:sldMkLst>
          <pc:docMk/>
          <pc:sldMk cId="2834889842" sldId="286"/>
        </pc:sldMkLst>
        <pc:spChg chg="mod">
          <ac:chgData name="Cadilla, Adriana" userId="3307dee9-5c36-45fa-b5b4-84504ea18ad0" providerId="ADAL" clId="{10D78DD2-B50C-40AD-AAA0-68AB069ABC2C}" dt="2023-03-24T14:15:35.261" v="552"/>
          <ac:spMkLst>
            <pc:docMk/>
            <pc:sldMk cId="2834889842" sldId="286"/>
            <ac:spMk id="3" creationId="{922E5613-5F24-4486-43C6-AEB63B652265}"/>
          </ac:spMkLst>
        </pc:spChg>
      </pc:sldChg>
      <pc:sldChg chg="modSp add mod">
        <pc:chgData name="Cadilla, Adriana" userId="3307dee9-5c36-45fa-b5b4-84504ea18ad0" providerId="ADAL" clId="{10D78DD2-B50C-40AD-AAA0-68AB069ABC2C}" dt="2023-03-24T14:16:29.411" v="554"/>
        <pc:sldMkLst>
          <pc:docMk/>
          <pc:sldMk cId="2323723689" sldId="287"/>
        </pc:sldMkLst>
        <pc:spChg chg="mod">
          <ac:chgData name="Cadilla, Adriana" userId="3307dee9-5c36-45fa-b5b4-84504ea18ad0" providerId="ADAL" clId="{10D78DD2-B50C-40AD-AAA0-68AB069ABC2C}" dt="2023-03-24T14:16:29.411" v="554"/>
          <ac:spMkLst>
            <pc:docMk/>
            <pc:sldMk cId="2323723689" sldId="287"/>
            <ac:spMk id="3" creationId="{8A5F979E-120B-DD74-C221-FFF45D90E277}"/>
          </ac:spMkLst>
        </pc:spChg>
      </pc:sldChg>
      <pc:sldChg chg="add">
        <pc:chgData name="Cadilla, Adriana" userId="3307dee9-5c36-45fa-b5b4-84504ea18ad0" providerId="ADAL" clId="{10D78DD2-B50C-40AD-AAA0-68AB069ABC2C}" dt="2023-03-24T13:59:25.069" v="61"/>
        <pc:sldMkLst>
          <pc:docMk/>
          <pc:sldMk cId="424691924" sldId="299"/>
        </pc:sldMkLst>
      </pc:sldChg>
      <pc:sldChg chg="add">
        <pc:chgData name="Cadilla, Adriana" userId="3307dee9-5c36-45fa-b5b4-84504ea18ad0" providerId="ADAL" clId="{10D78DD2-B50C-40AD-AAA0-68AB069ABC2C}" dt="2023-03-24T13:59:37.439" v="62"/>
        <pc:sldMkLst>
          <pc:docMk/>
          <pc:sldMk cId="579026744" sldId="300"/>
        </pc:sldMkLst>
      </pc:sldChg>
      <pc:sldChg chg="add">
        <pc:chgData name="Cadilla, Adriana" userId="3307dee9-5c36-45fa-b5b4-84504ea18ad0" providerId="ADAL" clId="{10D78DD2-B50C-40AD-AAA0-68AB069ABC2C}" dt="2023-03-24T13:51:42.197" v="48"/>
        <pc:sldMkLst>
          <pc:docMk/>
          <pc:sldMk cId="1323687355" sldId="303"/>
        </pc:sldMkLst>
      </pc:sldChg>
      <pc:sldChg chg="delSp add mod">
        <pc:chgData name="Cadilla, Adriana" userId="3307dee9-5c36-45fa-b5b4-84504ea18ad0" providerId="ADAL" clId="{10D78DD2-B50C-40AD-AAA0-68AB069ABC2C}" dt="2023-03-24T14:08:59.510" v="371" actId="478"/>
        <pc:sldMkLst>
          <pc:docMk/>
          <pc:sldMk cId="1341679490" sldId="304"/>
        </pc:sldMkLst>
        <pc:spChg chg="del">
          <ac:chgData name="Cadilla, Adriana" userId="3307dee9-5c36-45fa-b5b4-84504ea18ad0" providerId="ADAL" clId="{10D78DD2-B50C-40AD-AAA0-68AB069ABC2C}" dt="2023-03-24T14:08:59.510" v="371" actId="478"/>
          <ac:spMkLst>
            <pc:docMk/>
            <pc:sldMk cId="1341679490" sldId="304"/>
            <ac:spMk id="3" creationId="{A752E7A7-43AD-F068-041B-8962A44348AC}"/>
          </ac:spMkLst>
        </pc:spChg>
      </pc:sldChg>
      <pc:sldChg chg="add">
        <pc:chgData name="Cadilla, Adriana" userId="3307dee9-5c36-45fa-b5b4-84504ea18ad0" providerId="ADAL" clId="{10D78DD2-B50C-40AD-AAA0-68AB069ABC2C}" dt="2023-03-24T13:55:33.577" v="54"/>
        <pc:sldMkLst>
          <pc:docMk/>
          <pc:sldMk cId="3674334294" sldId="306"/>
        </pc:sldMkLst>
      </pc:sldChg>
      <pc:sldChg chg="addSp delSp modSp add mod">
        <pc:chgData name="Cadilla, Adriana" userId="3307dee9-5c36-45fa-b5b4-84504ea18ad0" providerId="ADAL" clId="{10D78DD2-B50C-40AD-AAA0-68AB069ABC2C}" dt="2023-03-24T13:57:36.836" v="60" actId="14100"/>
        <pc:sldMkLst>
          <pc:docMk/>
          <pc:sldMk cId="4113830187" sldId="307"/>
        </pc:sldMkLst>
        <pc:spChg chg="add mod">
          <ac:chgData name="Cadilla, Adriana" userId="3307dee9-5c36-45fa-b5b4-84504ea18ad0" providerId="ADAL" clId="{10D78DD2-B50C-40AD-AAA0-68AB069ABC2C}" dt="2023-03-24T13:57:25.707" v="56" actId="478"/>
          <ac:spMkLst>
            <pc:docMk/>
            <pc:sldMk cId="4113830187" sldId="307"/>
            <ac:spMk id="3" creationId="{526151D0-D77E-CE22-3BA0-0663CAFD9A98}"/>
          </ac:spMkLst>
        </pc:spChg>
        <pc:picChg chg="del">
          <ac:chgData name="Cadilla, Adriana" userId="3307dee9-5c36-45fa-b5b4-84504ea18ad0" providerId="ADAL" clId="{10D78DD2-B50C-40AD-AAA0-68AB069ABC2C}" dt="2023-03-24T13:57:25.707" v="56" actId="478"/>
          <ac:picMkLst>
            <pc:docMk/>
            <pc:sldMk cId="4113830187" sldId="307"/>
            <ac:picMk id="5" creationId="{95111AD5-60FB-C65E-11A7-E33B334B220C}"/>
          </ac:picMkLst>
        </pc:picChg>
        <pc:picChg chg="add mod">
          <ac:chgData name="Cadilla, Adriana" userId="3307dee9-5c36-45fa-b5b4-84504ea18ad0" providerId="ADAL" clId="{10D78DD2-B50C-40AD-AAA0-68AB069ABC2C}" dt="2023-03-24T13:57:36.836" v="60" actId="14100"/>
          <ac:picMkLst>
            <pc:docMk/>
            <pc:sldMk cId="4113830187" sldId="307"/>
            <ac:picMk id="7" creationId="{7F39DB14-E1C4-A6E7-8505-C90515ABC0AA}"/>
          </ac:picMkLst>
        </pc:picChg>
      </pc:sldChg>
      <pc:sldChg chg="addSp delSp modSp new mod modClrScheme chgLayout">
        <pc:chgData name="Cadilla, Adriana" userId="3307dee9-5c36-45fa-b5b4-84504ea18ad0" providerId="ADAL" clId="{10D78DD2-B50C-40AD-AAA0-68AB069ABC2C}" dt="2023-03-24T16:03:23.195" v="4078" actId="478"/>
        <pc:sldMkLst>
          <pc:docMk/>
          <pc:sldMk cId="2034476907" sldId="308"/>
        </pc:sldMkLst>
        <pc:spChg chg="del mod ord">
          <ac:chgData name="Cadilla, Adriana" userId="3307dee9-5c36-45fa-b5b4-84504ea18ad0" providerId="ADAL" clId="{10D78DD2-B50C-40AD-AAA0-68AB069ABC2C}" dt="2023-03-24T15:00:28.689" v="557" actId="700"/>
          <ac:spMkLst>
            <pc:docMk/>
            <pc:sldMk cId="2034476907" sldId="308"/>
            <ac:spMk id="2" creationId="{D0D4D997-2C27-5B0C-E4F8-BB4B56F36B02}"/>
          </ac:spMkLst>
        </pc:spChg>
        <pc:spChg chg="del mod ord">
          <ac:chgData name="Cadilla, Adriana" userId="3307dee9-5c36-45fa-b5b4-84504ea18ad0" providerId="ADAL" clId="{10D78DD2-B50C-40AD-AAA0-68AB069ABC2C}" dt="2023-03-24T15:00:28.689" v="557" actId="700"/>
          <ac:spMkLst>
            <pc:docMk/>
            <pc:sldMk cId="2034476907" sldId="308"/>
            <ac:spMk id="3" creationId="{BFD814E8-E90C-84CB-BE9A-01D09CD2C706}"/>
          </ac:spMkLst>
        </pc:spChg>
        <pc:spChg chg="add mod ord">
          <ac:chgData name="Cadilla, Adriana" userId="3307dee9-5c36-45fa-b5b4-84504ea18ad0" providerId="ADAL" clId="{10D78DD2-B50C-40AD-AAA0-68AB069ABC2C}" dt="2023-03-24T16:03:19.861" v="4077" actId="20577"/>
          <ac:spMkLst>
            <pc:docMk/>
            <pc:sldMk cId="2034476907" sldId="308"/>
            <ac:spMk id="4" creationId="{3155448B-40D4-A3DE-7425-D7BA8297A20A}"/>
          </ac:spMkLst>
        </pc:spChg>
        <pc:spChg chg="add del mod ord">
          <ac:chgData name="Cadilla, Adriana" userId="3307dee9-5c36-45fa-b5b4-84504ea18ad0" providerId="ADAL" clId="{10D78DD2-B50C-40AD-AAA0-68AB069ABC2C}" dt="2023-03-24T16:03:23.195" v="4078" actId="478"/>
          <ac:spMkLst>
            <pc:docMk/>
            <pc:sldMk cId="2034476907" sldId="308"/>
            <ac:spMk id="5" creationId="{87D611B0-9F8B-57BB-CA3F-579CCFDBA853}"/>
          </ac:spMkLst>
        </pc:spChg>
      </pc:sldChg>
      <pc:sldChg chg="addSp delSp modSp new mod modNotesTx">
        <pc:chgData name="Cadilla, Adriana" userId="3307dee9-5c36-45fa-b5b4-84504ea18ad0" providerId="ADAL" clId="{10D78DD2-B50C-40AD-AAA0-68AB069ABC2C}" dt="2023-03-24T15:30:33.276" v="1286"/>
        <pc:sldMkLst>
          <pc:docMk/>
          <pc:sldMk cId="3414293184" sldId="309"/>
        </pc:sldMkLst>
        <pc:spChg chg="del">
          <ac:chgData name="Cadilla, Adriana" userId="3307dee9-5c36-45fa-b5b4-84504ea18ad0" providerId="ADAL" clId="{10D78DD2-B50C-40AD-AAA0-68AB069ABC2C}" dt="2023-03-24T15:03:08.030" v="559" actId="22"/>
          <ac:spMkLst>
            <pc:docMk/>
            <pc:sldMk cId="3414293184" sldId="309"/>
            <ac:spMk id="2" creationId="{35136AD6-C2BD-176A-0EBC-95C33C9D2675}"/>
          </ac:spMkLst>
        </pc:spChg>
        <pc:spChg chg="mod">
          <ac:chgData name="Cadilla, Adriana" userId="3307dee9-5c36-45fa-b5b4-84504ea18ad0" providerId="ADAL" clId="{10D78DD2-B50C-40AD-AAA0-68AB069ABC2C}" dt="2023-03-24T15:30:33.276" v="1286"/>
          <ac:spMkLst>
            <pc:docMk/>
            <pc:sldMk cId="3414293184" sldId="309"/>
            <ac:spMk id="3" creationId="{B95BEC54-8824-DBD5-D5CC-907D4152A35F}"/>
          </ac:spMkLst>
        </pc:spChg>
        <pc:spChg chg="add mod">
          <ac:chgData name="Cadilla, Adriana" userId="3307dee9-5c36-45fa-b5b4-84504ea18ad0" providerId="ADAL" clId="{10D78DD2-B50C-40AD-AAA0-68AB069ABC2C}" dt="2023-03-24T15:04:55.938" v="566"/>
          <ac:spMkLst>
            <pc:docMk/>
            <pc:sldMk cId="3414293184" sldId="309"/>
            <ac:spMk id="6" creationId="{95167218-64DE-CFDB-CA87-894694FEC9D6}"/>
          </ac:spMkLst>
        </pc:spChg>
        <pc:picChg chg="add mod ord">
          <ac:chgData name="Cadilla, Adriana" userId="3307dee9-5c36-45fa-b5b4-84504ea18ad0" providerId="ADAL" clId="{10D78DD2-B50C-40AD-AAA0-68AB069ABC2C}" dt="2023-03-24T15:03:08.030" v="559" actId="22"/>
          <ac:picMkLst>
            <pc:docMk/>
            <pc:sldMk cId="3414293184" sldId="309"/>
            <ac:picMk id="5" creationId="{66D4F5BB-4B83-971A-EACF-64594AF001D1}"/>
          </ac:picMkLst>
        </pc:picChg>
        <pc:picChg chg="add del">
          <ac:chgData name="Cadilla, Adriana" userId="3307dee9-5c36-45fa-b5b4-84504ea18ad0" providerId="ADAL" clId="{10D78DD2-B50C-40AD-AAA0-68AB069ABC2C}" dt="2023-03-24T15:06:19.580" v="568" actId="22"/>
          <ac:picMkLst>
            <pc:docMk/>
            <pc:sldMk cId="3414293184" sldId="309"/>
            <ac:picMk id="8" creationId="{0E5528EA-3D97-8851-8FEB-6D0E21B9CA52}"/>
          </ac:picMkLst>
        </pc:picChg>
      </pc:sldChg>
      <pc:sldChg chg="addSp delSp modSp new mod ord modClrScheme chgLayout modNotesTx">
        <pc:chgData name="Cadilla, Adriana" userId="3307dee9-5c36-45fa-b5b4-84504ea18ad0" providerId="ADAL" clId="{10D78DD2-B50C-40AD-AAA0-68AB069ABC2C}" dt="2023-03-24T15:27:46.481" v="1185" actId="6549"/>
        <pc:sldMkLst>
          <pc:docMk/>
          <pc:sldMk cId="2730603083" sldId="310"/>
        </pc:sldMkLst>
        <pc:spChg chg="del mod ord">
          <ac:chgData name="Cadilla, Adriana" userId="3307dee9-5c36-45fa-b5b4-84504ea18ad0" providerId="ADAL" clId="{10D78DD2-B50C-40AD-AAA0-68AB069ABC2C}" dt="2023-03-24T15:26:15.255" v="1093" actId="700"/>
          <ac:spMkLst>
            <pc:docMk/>
            <pc:sldMk cId="2730603083" sldId="310"/>
            <ac:spMk id="2" creationId="{5B7DC537-4947-5C84-41F0-439D32EF38EC}"/>
          </ac:spMkLst>
        </pc:spChg>
        <pc:spChg chg="mod ord">
          <ac:chgData name="Cadilla, Adriana" userId="3307dee9-5c36-45fa-b5b4-84504ea18ad0" providerId="ADAL" clId="{10D78DD2-B50C-40AD-AAA0-68AB069ABC2C}" dt="2023-03-24T15:26:32.115" v="1097" actId="700"/>
          <ac:spMkLst>
            <pc:docMk/>
            <pc:sldMk cId="2730603083" sldId="310"/>
            <ac:spMk id="3" creationId="{F89EC506-56AD-E446-8C12-4AC131375471}"/>
          </ac:spMkLst>
        </pc:spChg>
        <pc:spChg chg="add mod">
          <ac:chgData name="Cadilla, Adriana" userId="3307dee9-5c36-45fa-b5b4-84504ea18ad0" providerId="ADAL" clId="{10D78DD2-B50C-40AD-AAA0-68AB069ABC2C}" dt="2023-03-24T15:04:51.180" v="565"/>
          <ac:spMkLst>
            <pc:docMk/>
            <pc:sldMk cId="2730603083" sldId="310"/>
            <ac:spMk id="6" creationId="{B362E044-44B3-67B1-D0E0-DD486C55CA91}"/>
          </ac:spMkLst>
        </pc:spChg>
        <pc:spChg chg="add del mod ord">
          <ac:chgData name="Cadilla, Adriana" userId="3307dee9-5c36-45fa-b5b4-84504ea18ad0" providerId="ADAL" clId="{10D78DD2-B50C-40AD-AAA0-68AB069ABC2C}" dt="2023-03-24T15:26:32.115" v="1097" actId="700"/>
          <ac:spMkLst>
            <pc:docMk/>
            <pc:sldMk cId="2730603083" sldId="310"/>
            <ac:spMk id="7" creationId="{E692C32E-7B42-7E06-DB5F-8B98C66A3B6D}"/>
          </ac:spMkLst>
        </pc:spChg>
        <pc:spChg chg="add del mod ord">
          <ac:chgData name="Cadilla, Adriana" userId="3307dee9-5c36-45fa-b5b4-84504ea18ad0" providerId="ADAL" clId="{10D78DD2-B50C-40AD-AAA0-68AB069ABC2C}" dt="2023-03-24T15:26:32.115" v="1097" actId="700"/>
          <ac:spMkLst>
            <pc:docMk/>
            <pc:sldMk cId="2730603083" sldId="310"/>
            <ac:spMk id="8" creationId="{59140557-092B-CAD2-BAEB-44B29E7A94F6}"/>
          </ac:spMkLst>
        </pc:spChg>
        <pc:spChg chg="add mod ord">
          <ac:chgData name="Cadilla, Adriana" userId="3307dee9-5c36-45fa-b5b4-84504ea18ad0" providerId="ADAL" clId="{10D78DD2-B50C-40AD-AAA0-68AB069ABC2C}" dt="2023-03-24T15:27:25.797" v="1173" actId="20577"/>
          <ac:spMkLst>
            <pc:docMk/>
            <pc:sldMk cId="2730603083" sldId="310"/>
            <ac:spMk id="9" creationId="{6903577F-1464-D13E-050B-5EA91B9A5DA7}"/>
          </ac:spMkLst>
        </pc:spChg>
        <pc:spChg chg="add mod ord">
          <ac:chgData name="Cadilla, Adriana" userId="3307dee9-5c36-45fa-b5b4-84504ea18ad0" providerId="ADAL" clId="{10D78DD2-B50C-40AD-AAA0-68AB069ABC2C}" dt="2023-03-24T15:27:06.192" v="1124" actId="20577"/>
          <ac:spMkLst>
            <pc:docMk/>
            <pc:sldMk cId="2730603083" sldId="310"/>
            <ac:spMk id="10" creationId="{2190E5ED-88E7-6B12-D0C1-85E2F3CECA0C}"/>
          </ac:spMkLst>
        </pc:spChg>
        <pc:spChg chg="add mod ord">
          <ac:chgData name="Cadilla, Adriana" userId="3307dee9-5c36-45fa-b5b4-84504ea18ad0" providerId="ADAL" clId="{10D78DD2-B50C-40AD-AAA0-68AB069ABC2C}" dt="2023-03-24T15:27:19.728" v="1157" actId="20577"/>
          <ac:spMkLst>
            <pc:docMk/>
            <pc:sldMk cId="2730603083" sldId="310"/>
            <ac:spMk id="11" creationId="{8E36BA0C-202B-CA0A-B092-78C5001A09AB}"/>
          </ac:spMkLst>
        </pc:spChg>
        <pc:spChg chg="add del mod ord">
          <ac:chgData name="Cadilla, Adriana" userId="3307dee9-5c36-45fa-b5b4-84504ea18ad0" providerId="ADAL" clId="{10D78DD2-B50C-40AD-AAA0-68AB069ABC2C}" dt="2023-03-24T15:26:48.492" v="1114" actId="478"/>
          <ac:spMkLst>
            <pc:docMk/>
            <pc:sldMk cId="2730603083" sldId="310"/>
            <ac:spMk id="12" creationId="{E775493D-9091-1618-756B-8EC89ADF9870}"/>
          </ac:spMkLst>
        </pc:spChg>
        <pc:picChg chg="add mod">
          <ac:chgData name="Cadilla, Adriana" userId="3307dee9-5c36-45fa-b5b4-84504ea18ad0" providerId="ADAL" clId="{10D78DD2-B50C-40AD-AAA0-68AB069ABC2C}" dt="2023-03-24T15:26:46.604" v="1113" actId="1076"/>
          <ac:picMkLst>
            <pc:docMk/>
            <pc:sldMk cId="2730603083" sldId="310"/>
            <ac:picMk id="5" creationId="{A6116F04-CA3D-BCDB-4347-4AA57208E4C6}"/>
          </ac:picMkLst>
        </pc:picChg>
      </pc:sldChg>
      <pc:sldChg chg="addSp delSp modSp new mod">
        <pc:chgData name="Cadilla, Adriana" userId="3307dee9-5c36-45fa-b5b4-84504ea18ad0" providerId="ADAL" clId="{10D78DD2-B50C-40AD-AAA0-68AB069ABC2C}" dt="2023-03-24T15:30:36.590" v="1287"/>
        <pc:sldMkLst>
          <pc:docMk/>
          <pc:sldMk cId="2563950622" sldId="311"/>
        </pc:sldMkLst>
        <pc:spChg chg="del">
          <ac:chgData name="Cadilla, Adriana" userId="3307dee9-5c36-45fa-b5b4-84504ea18ad0" providerId="ADAL" clId="{10D78DD2-B50C-40AD-AAA0-68AB069ABC2C}" dt="2023-03-24T15:06:22.660" v="569" actId="22"/>
          <ac:spMkLst>
            <pc:docMk/>
            <pc:sldMk cId="2563950622" sldId="311"/>
            <ac:spMk id="2" creationId="{574BB40D-B9AA-24FA-EC96-F8D549811E36}"/>
          </ac:spMkLst>
        </pc:spChg>
        <pc:spChg chg="mod">
          <ac:chgData name="Cadilla, Adriana" userId="3307dee9-5c36-45fa-b5b4-84504ea18ad0" providerId="ADAL" clId="{10D78DD2-B50C-40AD-AAA0-68AB069ABC2C}" dt="2023-03-24T15:30:36.590" v="1287"/>
          <ac:spMkLst>
            <pc:docMk/>
            <pc:sldMk cId="2563950622" sldId="311"/>
            <ac:spMk id="3" creationId="{9F187729-3993-B1E6-03E1-CCAA4A07D08D}"/>
          </ac:spMkLst>
        </pc:spChg>
        <pc:spChg chg="add mod">
          <ac:chgData name="Cadilla, Adriana" userId="3307dee9-5c36-45fa-b5b4-84504ea18ad0" providerId="ADAL" clId="{10D78DD2-B50C-40AD-AAA0-68AB069ABC2C}" dt="2023-03-24T15:06:27.334" v="570"/>
          <ac:spMkLst>
            <pc:docMk/>
            <pc:sldMk cId="2563950622" sldId="311"/>
            <ac:spMk id="6" creationId="{8704EA3D-430C-6692-3441-9B061705413C}"/>
          </ac:spMkLst>
        </pc:spChg>
        <pc:picChg chg="add mod ord">
          <ac:chgData name="Cadilla, Adriana" userId="3307dee9-5c36-45fa-b5b4-84504ea18ad0" providerId="ADAL" clId="{10D78DD2-B50C-40AD-AAA0-68AB069ABC2C}" dt="2023-03-24T15:06:22.660" v="569" actId="22"/>
          <ac:picMkLst>
            <pc:docMk/>
            <pc:sldMk cId="2563950622" sldId="311"/>
            <ac:picMk id="5" creationId="{954D8CC6-5600-93B5-A22A-0F8BEAE2018F}"/>
          </ac:picMkLst>
        </pc:picChg>
      </pc:sldChg>
      <pc:sldChg chg="addSp modSp new mod ord">
        <pc:chgData name="Cadilla, Adriana" userId="3307dee9-5c36-45fa-b5b4-84504ea18ad0" providerId="ADAL" clId="{10D78DD2-B50C-40AD-AAA0-68AB069ABC2C}" dt="2023-03-24T15:30:01.785" v="1285" actId="1076"/>
        <pc:sldMkLst>
          <pc:docMk/>
          <pc:sldMk cId="1667800905" sldId="312"/>
        </pc:sldMkLst>
        <pc:spChg chg="mod">
          <ac:chgData name="Cadilla, Adriana" userId="3307dee9-5c36-45fa-b5b4-84504ea18ad0" providerId="ADAL" clId="{10D78DD2-B50C-40AD-AAA0-68AB069ABC2C}" dt="2023-03-24T15:29:46.494" v="1273" actId="20577"/>
          <ac:spMkLst>
            <pc:docMk/>
            <pc:sldMk cId="1667800905" sldId="312"/>
            <ac:spMk id="2" creationId="{399B3269-5CDA-6991-8424-F2502E158A66}"/>
          </ac:spMkLst>
        </pc:spChg>
        <pc:spChg chg="mod">
          <ac:chgData name="Cadilla, Adriana" userId="3307dee9-5c36-45fa-b5b4-84504ea18ad0" providerId="ADAL" clId="{10D78DD2-B50C-40AD-AAA0-68AB069ABC2C}" dt="2023-03-24T15:20:33.686" v="971" actId="20577"/>
          <ac:spMkLst>
            <pc:docMk/>
            <pc:sldMk cId="1667800905" sldId="312"/>
            <ac:spMk id="3" creationId="{E214877B-7CF4-7078-B03D-00280288F3E9}"/>
          </ac:spMkLst>
        </pc:spChg>
        <pc:spChg chg="add mod">
          <ac:chgData name="Cadilla, Adriana" userId="3307dee9-5c36-45fa-b5b4-84504ea18ad0" providerId="ADAL" clId="{10D78DD2-B50C-40AD-AAA0-68AB069ABC2C}" dt="2023-03-24T15:30:01.785" v="1285" actId="1076"/>
          <ac:spMkLst>
            <pc:docMk/>
            <pc:sldMk cId="1667800905" sldId="312"/>
            <ac:spMk id="6" creationId="{C7AFA948-732F-2829-657F-C3B40EE95DE5}"/>
          </ac:spMkLst>
        </pc:spChg>
        <pc:picChg chg="add mod">
          <ac:chgData name="Cadilla, Adriana" userId="3307dee9-5c36-45fa-b5b4-84504ea18ad0" providerId="ADAL" clId="{10D78DD2-B50C-40AD-AAA0-68AB069ABC2C}" dt="2023-03-24T15:16:22.869" v="946" actId="1076"/>
          <ac:picMkLst>
            <pc:docMk/>
            <pc:sldMk cId="1667800905" sldId="312"/>
            <ac:picMk id="5" creationId="{2AFF5EEE-FE8C-9ED1-FAA3-0272B92C375F}"/>
          </ac:picMkLst>
        </pc:picChg>
      </pc:sldChg>
      <pc:sldChg chg="addSp delSp modSp new del mod ord modClrScheme chgLayout">
        <pc:chgData name="Cadilla, Adriana" userId="3307dee9-5c36-45fa-b5b4-84504ea18ad0" providerId="ADAL" clId="{10D78DD2-B50C-40AD-AAA0-68AB069ABC2C}" dt="2023-03-24T15:27:49.124" v="1186" actId="47"/>
        <pc:sldMkLst>
          <pc:docMk/>
          <pc:sldMk cId="2755213910" sldId="313"/>
        </pc:sldMkLst>
        <pc:spChg chg="del">
          <ac:chgData name="Cadilla, Adriana" userId="3307dee9-5c36-45fa-b5b4-84504ea18ad0" providerId="ADAL" clId="{10D78DD2-B50C-40AD-AAA0-68AB069ABC2C}" dt="2023-03-24T15:17:06.992" v="948" actId="22"/>
          <ac:spMkLst>
            <pc:docMk/>
            <pc:sldMk cId="2755213910" sldId="313"/>
            <ac:spMk id="2" creationId="{4DCBFD6C-3D9C-755D-4AA2-68ADFC9B1B61}"/>
          </ac:spMkLst>
        </pc:spChg>
        <pc:spChg chg="mod ord">
          <ac:chgData name="Cadilla, Adriana" userId="3307dee9-5c36-45fa-b5b4-84504ea18ad0" providerId="ADAL" clId="{10D78DD2-B50C-40AD-AAA0-68AB069ABC2C}" dt="2023-03-24T15:22:34.483" v="974" actId="700"/>
          <ac:spMkLst>
            <pc:docMk/>
            <pc:sldMk cId="2755213910" sldId="313"/>
            <ac:spMk id="3" creationId="{E885543A-68CC-EFFA-2DB3-CC43C0B23393}"/>
          </ac:spMkLst>
        </pc:spChg>
        <pc:spChg chg="add mod">
          <ac:chgData name="Cadilla, Adriana" userId="3307dee9-5c36-45fa-b5b4-84504ea18ad0" providerId="ADAL" clId="{10D78DD2-B50C-40AD-AAA0-68AB069ABC2C}" dt="2023-03-24T15:17:30.676" v="950"/>
          <ac:spMkLst>
            <pc:docMk/>
            <pc:sldMk cId="2755213910" sldId="313"/>
            <ac:spMk id="6" creationId="{E71482E0-38BA-8492-8622-8F8DC99E0B7B}"/>
          </ac:spMkLst>
        </pc:spChg>
        <pc:spChg chg="add mod ord">
          <ac:chgData name="Cadilla, Adriana" userId="3307dee9-5c36-45fa-b5b4-84504ea18ad0" providerId="ADAL" clId="{10D78DD2-B50C-40AD-AAA0-68AB069ABC2C}" dt="2023-03-24T15:24:28.503" v="1056" actId="20577"/>
          <ac:spMkLst>
            <pc:docMk/>
            <pc:sldMk cId="2755213910" sldId="313"/>
            <ac:spMk id="7" creationId="{9C5FE006-2CB9-06F4-0B8C-022EC5FA1E73}"/>
          </ac:spMkLst>
        </pc:spChg>
        <pc:spChg chg="add del mod">
          <ac:chgData name="Cadilla, Adriana" userId="3307dee9-5c36-45fa-b5b4-84504ea18ad0" providerId="ADAL" clId="{10D78DD2-B50C-40AD-AAA0-68AB069ABC2C}" dt="2023-03-24T15:24:21.459" v="1049" actId="478"/>
          <ac:spMkLst>
            <pc:docMk/>
            <pc:sldMk cId="2755213910" sldId="313"/>
            <ac:spMk id="9" creationId="{B7AE33C1-3D87-E966-D35E-A1D996A7BC39}"/>
          </ac:spMkLst>
        </pc:spChg>
        <pc:picChg chg="add del mod ord">
          <ac:chgData name="Cadilla, Adriana" userId="3307dee9-5c36-45fa-b5b4-84504ea18ad0" providerId="ADAL" clId="{10D78DD2-B50C-40AD-AAA0-68AB069ABC2C}" dt="2023-03-24T15:24:10.414" v="1045" actId="478"/>
          <ac:picMkLst>
            <pc:docMk/>
            <pc:sldMk cId="2755213910" sldId="313"/>
            <ac:picMk id="5" creationId="{25444CA0-DD5A-503B-3D5F-2937AEB9F7E9}"/>
          </ac:picMkLst>
        </pc:picChg>
        <pc:picChg chg="add mod">
          <ac:chgData name="Cadilla, Adriana" userId="3307dee9-5c36-45fa-b5b4-84504ea18ad0" providerId="ADAL" clId="{10D78DD2-B50C-40AD-AAA0-68AB069ABC2C}" dt="2023-03-24T15:24:23.252" v="1050" actId="1076"/>
          <ac:picMkLst>
            <pc:docMk/>
            <pc:sldMk cId="2755213910" sldId="313"/>
            <ac:picMk id="11" creationId="{6F59FB8E-2DD4-7735-EBD6-D774B5962D98}"/>
          </ac:picMkLst>
        </pc:picChg>
      </pc:sldChg>
      <pc:sldChg chg="addSp delSp modSp new mod">
        <pc:chgData name="Cadilla, Adriana" userId="3307dee9-5c36-45fa-b5b4-84504ea18ad0" providerId="ADAL" clId="{10D78DD2-B50C-40AD-AAA0-68AB069ABC2C}" dt="2023-03-24T15:25:52.319" v="1061"/>
        <pc:sldMkLst>
          <pc:docMk/>
          <pc:sldMk cId="1151297491" sldId="314"/>
        </pc:sldMkLst>
        <pc:spChg chg="del">
          <ac:chgData name="Cadilla, Adriana" userId="3307dee9-5c36-45fa-b5b4-84504ea18ad0" providerId="ADAL" clId="{10D78DD2-B50C-40AD-AAA0-68AB069ABC2C}" dt="2023-03-24T15:25:31.880" v="1058" actId="22"/>
          <ac:spMkLst>
            <pc:docMk/>
            <pc:sldMk cId="1151297491" sldId="314"/>
            <ac:spMk id="2" creationId="{8042D493-3ED0-9DF2-020B-B612E1FC9CCD}"/>
          </ac:spMkLst>
        </pc:spChg>
        <pc:spChg chg="del">
          <ac:chgData name="Cadilla, Adriana" userId="3307dee9-5c36-45fa-b5b4-84504ea18ad0" providerId="ADAL" clId="{10D78DD2-B50C-40AD-AAA0-68AB069ABC2C}" dt="2023-03-24T15:25:38.280" v="1059"/>
          <ac:spMkLst>
            <pc:docMk/>
            <pc:sldMk cId="1151297491" sldId="314"/>
            <ac:spMk id="3" creationId="{E8390DA7-BC18-8882-EAA2-122C9CA118B7}"/>
          </ac:spMkLst>
        </pc:spChg>
        <pc:spChg chg="mod">
          <ac:chgData name="Cadilla, Adriana" userId="3307dee9-5c36-45fa-b5b4-84504ea18ad0" providerId="ADAL" clId="{10D78DD2-B50C-40AD-AAA0-68AB069ABC2C}" dt="2023-03-24T15:25:46.572" v="1060"/>
          <ac:spMkLst>
            <pc:docMk/>
            <pc:sldMk cId="1151297491" sldId="314"/>
            <ac:spMk id="4" creationId="{97A8CB4A-C2E5-9AF2-6A50-F281B1E57D29}"/>
          </ac:spMkLst>
        </pc:spChg>
        <pc:spChg chg="add mod">
          <ac:chgData name="Cadilla, Adriana" userId="3307dee9-5c36-45fa-b5b4-84504ea18ad0" providerId="ADAL" clId="{10D78DD2-B50C-40AD-AAA0-68AB069ABC2C}" dt="2023-03-24T15:25:52.319" v="1061"/>
          <ac:spMkLst>
            <pc:docMk/>
            <pc:sldMk cId="1151297491" sldId="314"/>
            <ac:spMk id="8" creationId="{66D8C4A8-A474-AFF8-7F39-5F2DAD3D5C8A}"/>
          </ac:spMkLst>
        </pc:spChg>
        <pc:picChg chg="add mod ord">
          <ac:chgData name="Cadilla, Adriana" userId="3307dee9-5c36-45fa-b5b4-84504ea18ad0" providerId="ADAL" clId="{10D78DD2-B50C-40AD-AAA0-68AB069ABC2C}" dt="2023-03-24T15:25:31.880" v="1058" actId="22"/>
          <ac:picMkLst>
            <pc:docMk/>
            <pc:sldMk cId="1151297491" sldId="314"/>
            <ac:picMk id="6" creationId="{E0BF2656-E753-7DAD-0028-8EED880FF2B4}"/>
          </ac:picMkLst>
        </pc:picChg>
        <pc:picChg chg="add mod">
          <ac:chgData name="Cadilla, Adriana" userId="3307dee9-5c36-45fa-b5b4-84504ea18ad0" providerId="ADAL" clId="{10D78DD2-B50C-40AD-AAA0-68AB069ABC2C}" dt="2023-03-24T15:25:38.280" v="1059"/>
          <ac:picMkLst>
            <pc:docMk/>
            <pc:sldMk cId="1151297491" sldId="314"/>
            <ac:picMk id="7" creationId="{31CECCCB-25A2-B685-C578-BC363618ACD0}"/>
          </ac:picMkLst>
        </pc:picChg>
      </pc:sldChg>
      <pc:sldChg chg="addSp modSp new mod">
        <pc:chgData name="Cadilla, Adriana" userId="3307dee9-5c36-45fa-b5b4-84504ea18ad0" providerId="ADAL" clId="{10D78DD2-B50C-40AD-AAA0-68AB069ABC2C}" dt="2023-03-24T16:01:46.573" v="4044" actId="1076"/>
        <pc:sldMkLst>
          <pc:docMk/>
          <pc:sldMk cId="1663340784" sldId="315"/>
        </pc:sldMkLst>
        <pc:spChg chg="mod">
          <ac:chgData name="Cadilla, Adriana" userId="3307dee9-5c36-45fa-b5b4-84504ea18ad0" providerId="ADAL" clId="{10D78DD2-B50C-40AD-AAA0-68AB069ABC2C}" dt="2023-03-24T15:34:29.447" v="1977" actId="14"/>
          <ac:spMkLst>
            <pc:docMk/>
            <pc:sldMk cId="1663340784" sldId="315"/>
            <ac:spMk id="2" creationId="{9FBB9A5C-B3EE-2882-1F88-BA7108AC438A}"/>
          </ac:spMkLst>
        </pc:spChg>
        <pc:spChg chg="mod">
          <ac:chgData name="Cadilla, Adriana" userId="3307dee9-5c36-45fa-b5b4-84504ea18ad0" providerId="ADAL" clId="{10D78DD2-B50C-40AD-AAA0-68AB069ABC2C}" dt="2023-03-24T15:30:43.888" v="1307" actId="20577"/>
          <ac:spMkLst>
            <pc:docMk/>
            <pc:sldMk cId="1663340784" sldId="315"/>
            <ac:spMk id="3" creationId="{20861647-5748-C9D3-5FCE-6CA729D3F63B}"/>
          </ac:spMkLst>
        </pc:spChg>
        <pc:spChg chg="add mod">
          <ac:chgData name="Cadilla, Adriana" userId="3307dee9-5c36-45fa-b5b4-84504ea18ad0" providerId="ADAL" clId="{10D78DD2-B50C-40AD-AAA0-68AB069ABC2C}" dt="2023-03-24T16:01:46.573" v="4044" actId="1076"/>
          <ac:spMkLst>
            <pc:docMk/>
            <pc:sldMk cId="1663340784" sldId="315"/>
            <ac:spMk id="4" creationId="{2095867E-03B4-E8DA-4201-FF01CD1A8169}"/>
          </ac:spMkLst>
        </pc:spChg>
      </pc:sldChg>
      <pc:sldChg chg="addSp modSp new mod modClrScheme chgLayout">
        <pc:chgData name="Cadilla, Adriana" userId="3307dee9-5c36-45fa-b5b4-84504ea18ad0" providerId="ADAL" clId="{10D78DD2-B50C-40AD-AAA0-68AB069ABC2C}" dt="2023-03-24T17:16:58.162" v="4390" actId="20577"/>
        <pc:sldMkLst>
          <pc:docMk/>
          <pc:sldMk cId="1958592698" sldId="316"/>
        </pc:sldMkLst>
        <pc:spChg chg="mod ord">
          <ac:chgData name="Cadilla, Adriana" userId="3307dee9-5c36-45fa-b5b4-84504ea18ad0" providerId="ADAL" clId="{10D78DD2-B50C-40AD-AAA0-68AB069ABC2C}" dt="2023-03-24T15:38:39.181" v="2507" actId="20577"/>
          <ac:spMkLst>
            <pc:docMk/>
            <pc:sldMk cId="1958592698" sldId="316"/>
            <ac:spMk id="2" creationId="{B68E62BC-A1E0-2423-81B3-65BA77B5AAE5}"/>
          </ac:spMkLst>
        </pc:spChg>
        <pc:spChg chg="mod ord">
          <ac:chgData name="Cadilla, Adriana" userId="3307dee9-5c36-45fa-b5b4-84504ea18ad0" providerId="ADAL" clId="{10D78DD2-B50C-40AD-AAA0-68AB069ABC2C}" dt="2023-03-24T15:37:19.577" v="2306" actId="700"/>
          <ac:spMkLst>
            <pc:docMk/>
            <pc:sldMk cId="1958592698" sldId="316"/>
            <ac:spMk id="3" creationId="{2C0657E7-006E-350B-CFA7-9B4D7CBE3C0C}"/>
          </ac:spMkLst>
        </pc:spChg>
        <pc:spChg chg="add mod ord">
          <ac:chgData name="Cadilla, Adriana" userId="3307dee9-5c36-45fa-b5b4-84504ea18ad0" providerId="ADAL" clId="{10D78DD2-B50C-40AD-AAA0-68AB069ABC2C}" dt="2023-03-24T15:37:34.754" v="2330" actId="20577"/>
          <ac:spMkLst>
            <pc:docMk/>
            <pc:sldMk cId="1958592698" sldId="316"/>
            <ac:spMk id="4" creationId="{79CCEE5C-43EA-3F76-FCC3-EB5C33752B9D}"/>
          </ac:spMkLst>
        </pc:spChg>
        <pc:spChg chg="add mod ord">
          <ac:chgData name="Cadilla, Adriana" userId="3307dee9-5c36-45fa-b5b4-84504ea18ad0" providerId="ADAL" clId="{10D78DD2-B50C-40AD-AAA0-68AB069ABC2C}" dt="2023-03-24T15:37:29.891" v="2327" actId="20577"/>
          <ac:spMkLst>
            <pc:docMk/>
            <pc:sldMk cId="1958592698" sldId="316"/>
            <ac:spMk id="5" creationId="{3239F735-FF96-FA0E-9ED1-7D8EEB9B1537}"/>
          </ac:spMkLst>
        </pc:spChg>
        <pc:spChg chg="add mod ord">
          <ac:chgData name="Cadilla, Adriana" userId="3307dee9-5c36-45fa-b5b4-84504ea18ad0" providerId="ADAL" clId="{10D78DD2-B50C-40AD-AAA0-68AB069ABC2C}" dt="2023-03-24T17:16:58.162" v="4390" actId="20577"/>
          <ac:spMkLst>
            <pc:docMk/>
            <pc:sldMk cId="1958592698" sldId="316"/>
            <ac:spMk id="6" creationId="{A42213F0-C0AC-E621-3492-31AFEBD9FBDF}"/>
          </ac:spMkLst>
        </pc:spChg>
        <pc:spChg chg="add mod">
          <ac:chgData name="Cadilla, Adriana" userId="3307dee9-5c36-45fa-b5b4-84504ea18ad0" providerId="ADAL" clId="{10D78DD2-B50C-40AD-AAA0-68AB069ABC2C}" dt="2023-03-24T16:01:49.057" v="4045"/>
          <ac:spMkLst>
            <pc:docMk/>
            <pc:sldMk cId="1958592698" sldId="316"/>
            <ac:spMk id="7" creationId="{A0398E82-6A12-5A90-4A47-86357EAF89AC}"/>
          </ac:spMkLst>
        </pc:spChg>
      </pc:sldChg>
      <pc:sldChg chg="addSp delSp modSp new mod modClrScheme chgLayout">
        <pc:chgData name="Cadilla, Adriana" userId="3307dee9-5c36-45fa-b5b4-84504ea18ad0" providerId="ADAL" clId="{10D78DD2-B50C-40AD-AAA0-68AB069ABC2C}" dt="2023-03-24T17:23:41.689" v="4406" actId="20577"/>
        <pc:sldMkLst>
          <pc:docMk/>
          <pc:sldMk cId="1759265976" sldId="317"/>
        </pc:sldMkLst>
        <pc:spChg chg="del">
          <ac:chgData name="Cadilla, Adriana" userId="3307dee9-5c36-45fa-b5b4-84504ea18ad0" providerId="ADAL" clId="{10D78DD2-B50C-40AD-AAA0-68AB069ABC2C}" dt="2023-03-24T15:41:52.124" v="2907"/>
          <ac:spMkLst>
            <pc:docMk/>
            <pc:sldMk cId="1759265976" sldId="317"/>
            <ac:spMk id="2" creationId="{2D0E4914-E36F-DE99-A711-264CAA175B73}"/>
          </ac:spMkLst>
        </pc:spChg>
        <pc:spChg chg="del">
          <ac:chgData name="Cadilla, Adriana" userId="3307dee9-5c36-45fa-b5b4-84504ea18ad0" providerId="ADAL" clId="{10D78DD2-B50C-40AD-AAA0-68AB069ABC2C}" dt="2023-03-24T15:41:52.124" v="2907"/>
          <ac:spMkLst>
            <pc:docMk/>
            <pc:sldMk cId="1759265976" sldId="317"/>
            <ac:spMk id="3" creationId="{4DDD84D6-9C57-1AC8-3166-59AC976C6320}"/>
          </ac:spMkLst>
        </pc:spChg>
        <pc:spChg chg="del">
          <ac:chgData name="Cadilla, Adriana" userId="3307dee9-5c36-45fa-b5b4-84504ea18ad0" providerId="ADAL" clId="{10D78DD2-B50C-40AD-AAA0-68AB069ABC2C}" dt="2023-03-24T15:41:52.124" v="2907"/>
          <ac:spMkLst>
            <pc:docMk/>
            <pc:sldMk cId="1759265976" sldId="317"/>
            <ac:spMk id="4" creationId="{60600AF6-3DF6-73EB-6E1C-4AF9F230A8DD}"/>
          </ac:spMkLst>
        </pc:spChg>
        <pc:spChg chg="del">
          <ac:chgData name="Cadilla, Adriana" userId="3307dee9-5c36-45fa-b5b4-84504ea18ad0" providerId="ADAL" clId="{10D78DD2-B50C-40AD-AAA0-68AB069ABC2C}" dt="2023-03-24T15:41:52.124" v="2907"/>
          <ac:spMkLst>
            <pc:docMk/>
            <pc:sldMk cId="1759265976" sldId="317"/>
            <ac:spMk id="5" creationId="{A8446CC7-A0F2-31B4-2AFD-68A5100A3AAE}"/>
          </ac:spMkLst>
        </pc:spChg>
        <pc:spChg chg="del">
          <ac:chgData name="Cadilla, Adriana" userId="3307dee9-5c36-45fa-b5b4-84504ea18ad0" providerId="ADAL" clId="{10D78DD2-B50C-40AD-AAA0-68AB069ABC2C}" dt="2023-03-24T15:41:52.124" v="2907"/>
          <ac:spMkLst>
            <pc:docMk/>
            <pc:sldMk cId="1759265976" sldId="317"/>
            <ac:spMk id="6" creationId="{29BF3CE5-12B1-7571-C3A0-75C8B77345A0}"/>
          </ac:spMkLst>
        </pc:spChg>
        <pc:spChg chg="add del mod ord">
          <ac:chgData name="Cadilla, Adriana" userId="3307dee9-5c36-45fa-b5b4-84504ea18ad0" providerId="ADAL" clId="{10D78DD2-B50C-40AD-AAA0-68AB069ABC2C}" dt="2023-03-24T15:41:54.895" v="2908" actId="700"/>
          <ac:spMkLst>
            <pc:docMk/>
            <pc:sldMk cId="1759265976" sldId="317"/>
            <ac:spMk id="7" creationId="{566200D0-7F55-8FD7-9209-25271FC9ED37}"/>
          </ac:spMkLst>
        </pc:spChg>
        <pc:spChg chg="add del mod">
          <ac:chgData name="Cadilla, Adriana" userId="3307dee9-5c36-45fa-b5b4-84504ea18ad0" providerId="ADAL" clId="{10D78DD2-B50C-40AD-AAA0-68AB069ABC2C}" dt="2023-03-24T15:41:54.895" v="2908" actId="700"/>
          <ac:spMkLst>
            <pc:docMk/>
            <pc:sldMk cId="1759265976" sldId="317"/>
            <ac:spMk id="8" creationId="{074FA9CF-F973-32AE-7E3E-511E00E49338}"/>
          </ac:spMkLst>
        </pc:spChg>
        <pc:spChg chg="add del mod ord">
          <ac:chgData name="Cadilla, Adriana" userId="3307dee9-5c36-45fa-b5b4-84504ea18ad0" providerId="ADAL" clId="{10D78DD2-B50C-40AD-AAA0-68AB069ABC2C}" dt="2023-03-24T15:41:54.895" v="2908" actId="700"/>
          <ac:spMkLst>
            <pc:docMk/>
            <pc:sldMk cId="1759265976" sldId="317"/>
            <ac:spMk id="9" creationId="{9B5439BE-F84F-1619-130D-8207A9E77843}"/>
          </ac:spMkLst>
        </pc:spChg>
        <pc:spChg chg="add del mod">
          <ac:chgData name="Cadilla, Adriana" userId="3307dee9-5c36-45fa-b5b4-84504ea18ad0" providerId="ADAL" clId="{10D78DD2-B50C-40AD-AAA0-68AB069ABC2C}" dt="2023-03-24T15:41:54.895" v="2908" actId="700"/>
          <ac:spMkLst>
            <pc:docMk/>
            <pc:sldMk cId="1759265976" sldId="317"/>
            <ac:spMk id="10" creationId="{C414BE3E-352A-54A8-EE55-0FA281459BD5}"/>
          </ac:spMkLst>
        </pc:spChg>
        <pc:spChg chg="add del mod">
          <ac:chgData name="Cadilla, Adriana" userId="3307dee9-5c36-45fa-b5b4-84504ea18ad0" providerId="ADAL" clId="{10D78DD2-B50C-40AD-AAA0-68AB069ABC2C}" dt="2023-03-24T15:41:54.895" v="2908" actId="700"/>
          <ac:spMkLst>
            <pc:docMk/>
            <pc:sldMk cId="1759265976" sldId="317"/>
            <ac:spMk id="11" creationId="{FD575D50-9ACC-0292-A021-9A6CA824DD88}"/>
          </ac:spMkLst>
        </pc:spChg>
        <pc:spChg chg="add mod ord">
          <ac:chgData name="Cadilla, Adriana" userId="3307dee9-5c36-45fa-b5b4-84504ea18ad0" providerId="ADAL" clId="{10D78DD2-B50C-40AD-AAA0-68AB069ABC2C}" dt="2023-03-24T15:41:59.670" v="2927" actId="20577"/>
          <ac:spMkLst>
            <pc:docMk/>
            <pc:sldMk cId="1759265976" sldId="317"/>
            <ac:spMk id="12" creationId="{76940559-DA66-F0D2-770E-8820A23F1D18}"/>
          </ac:spMkLst>
        </pc:spChg>
        <pc:spChg chg="add mod ord">
          <ac:chgData name="Cadilla, Adriana" userId="3307dee9-5c36-45fa-b5b4-84504ea18ad0" providerId="ADAL" clId="{10D78DD2-B50C-40AD-AAA0-68AB069ABC2C}" dt="2023-03-24T17:23:41.689" v="4406" actId="20577"/>
          <ac:spMkLst>
            <pc:docMk/>
            <pc:sldMk cId="1759265976" sldId="317"/>
            <ac:spMk id="13" creationId="{7E3824F5-A419-FAE5-1BFF-CC59444BD6D7}"/>
          </ac:spMkLst>
        </pc:spChg>
        <pc:spChg chg="add mod">
          <ac:chgData name="Cadilla, Adriana" userId="3307dee9-5c36-45fa-b5b4-84504ea18ad0" providerId="ADAL" clId="{10D78DD2-B50C-40AD-AAA0-68AB069ABC2C}" dt="2023-03-24T16:01:49.700" v="4046"/>
          <ac:spMkLst>
            <pc:docMk/>
            <pc:sldMk cId="1759265976" sldId="317"/>
            <ac:spMk id="14" creationId="{C073F103-5A10-5C0E-5DF4-ED7228DF515D}"/>
          </ac:spMkLst>
        </pc:spChg>
      </pc:sldChg>
      <pc:sldChg chg="addSp delSp modSp new mod">
        <pc:chgData name="Cadilla, Adriana" userId="3307dee9-5c36-45fa-b5b4-84504ea18ad0" providerId="ADAL" clId="{10D78DD2-B50C-40AD-AAA0-68AB069ABC2C}" dt="2023-03-24T16:02:11.336" v="4055" actId="1076"/>
        <pc:sldMkLst>
          <pc:docMk/>
          <pc:sldMk cId="2783564983" sldId="318"/>
        </pc:sldMkLst>
        <pc:spChg chg="del">
          <ac:chgData name="Cadilla, Adriana" userId="3307dee9-5c36-45fa-b5b4-84504ea18ad0" providerId="ADAL" clId="{10D78DD2-B50C-40AD-AAA0-68AB069ABC2C}" dt="2023-03-24T15:46:52.023" v="3482" actId="22"/>
          <ac:spMkLst>
            <pc:docMk/>
            <pc:sldMk cId="2783564983" sldId="318"/>
            <ac:spMk id="2" creationId="{69835EC8-1F70-A75F-981D-41D7041D4969}"/>
          </ac:spMkLst>
        </pc:spChg>
        <pc:spChg chg="del">
          <ac:chgData name="Cadilla, Adriana" userId="3307dee9-5c36-45fa-b5b4-84504ea18ad0" providerId="ADAL" clId="{10D78DD2-B50C-40AD-AAA0-68AB069ABC2C}" dt="2023-03-24T15:52:53.937" v="3672" actId="478"/>
          <ac:spMkLst>
            <pc:docMk/>
            <pc:sldMk cId="2783564983" sldId="318"/>
            <ac:spMk id="3" creationId="{C9E8582E-A6C4-C65A-EE72-63C2869BAD9B}"/>
          </ac:spMkLst>
        </pc:spChg>
        <pc:spChg chg="add mod">
          <ac:chgData name="Cadilla, Adriana" userId="3307dee9-5c36-45fa-b5b4-84504ea18ad0" providerId="ADAL" clId="{10D78DD2-B50C-40AD-AAA0-68AB069ABC2C}" dt="2023-03-24T16:01:50.338" v="4047"/>
          <ac:spMkLst>
            <pc:docMk/>
            <pc:sldMk cId="2783564983" sldId="318"/>
            <ac:spMk id="6" creationId="{894DEC9D-E716-E175-D48D-B3F9A0D460EA}"/>
          </ac:spMkLst>
        </pc:spChg>
        <pc:picChg chg="add mod ord">
          <ac:chgData name="Cadilla, Adriana" userId="3307dee9-5c36-45fa-b5b4-84504ea18ad0" providerId="ADAL" clId="{10D78DD2-B50C-40AD-AAA0-68AB069ABC2C}" dt="2023-03-24T16:02:11.336" v="4055" actId="1076"/>
          <ac:picMkLst>
            <pc:docMk/>
            <pc:sldMk cId="2783564983" sldId="318"/>
            <ac:picMk id="5" creationId="{9E10A8B5-337B-6ADB-B82F-F3B5FFC93230}"/>
          </ac:picMkLst>
        </pc:picChg>
      </pc:sldChg>
      <pc:sldChg chg="addSp delSp modSp new mod">
        <pc:chgData name="Cadilla, Adriana" userId="3307dee9-5c36-45fa-b5b4-84504ea18ad0" providerId="ADAL" clId="{10D78DD2-B50C-40AD-AAA0-68AB069ABC2C}" dt="2023-03-24T16:02:05.230" v="4054" actId="1076"/>
        <pc:sldMkLst>
          <pc:docMk/>
          <pc:sldMk cId="1599822091" sldId="319"/>
        </pc:sldMkLst>
        <pc:spChg chg="del">
          <ac:chgData name="Cadilla, Adriana" userId="3307dee9-5c36-45fa-b5b4-84504ea18ad0" providerId="ADAL" clId="{10D78DD2-B50C-40AD-AAA0-68AB069ABC2C}" dt="2023-03-24T15:48:10.410" v="3488" actId="22"/>
          <ac:spMkLst>
            <pc:docMk/>
            <pc:sldMk cId="1599822091" sldId="319"/>
            <ac:spMk id="2" creationId="{F55A7BB3-E592-73B6-9A6D-92C1D52BCF52}"/>
          </ac:spMkLst>
        </pc:spChg>
        <pc:spChg chg="del">
          <ac:chgData name="Cadilla, Adriana" userId="3307dee9-5c36-45fa-b5b4-84504ea18ad0" providerId="ADAL" clId="{10D78DD2-B50C-40AD-AAA0-68AB069ABC2C}" dt="2023-03-24T15:48:20.962" v="3492" actId="478"/>
          <ac:spMkLst>
            <pc:docMk/>
            <pc:sldMk cId="1599822091" sldId="319"/>
            <ac:spMk id="3" creationId="{57EF34A6-42A3-1EE0-CA43-A4C11844B795}"/>
          </ac:spMkLst>
        </pc:spChg>
        <pc:spChg chg="add mod">
          <ac:chgData name="Cadilla, Adriana" userId="3307dee9-5c36-45fa-b5b4-84504ea18ad0" providerId="ADAL" clId="{10D78DD2-B50C-40AD-AAA0-68AB069ABC2C}" dt="2023-03-24T16:01:51.934" v="4048"/>
          <ac:spMkLst>
            <pc:docMk/>
            <pc:sldMk cId="1599822091" sldId="319"/>
            <ac:spMk id="6" creationId="{0DC7AC27-EB74-9CEA-95EA-76C1E3A3F3F4}"/>
          </ac:spMkLst>
        </pc:spChg>
        <pc:picChg chg="add mod ord modCrop">
          <ac:chgData name="Cadilla, Adriana" userId="3307dee9-5c36-45fa-b5b4-84504ea18ad0" providerId="ADAL" clId="{10D78DD2-B50C-40AD-AAA0-68AB069ABC2C}" dt="2023-03-24T16:02:05.230" v="4054" actId="1076"/>
          <ac:picMkLst>
            <pc:docMk/>
            <pc:sldMk cId="1599822091" sldId="319"/>
            <ac:picMk id="5" creationId="{40A2C5C9-6FD4-07DA-7818-8A10EAEE03C5}"/>
          </ac:picMkLst>
        </pc:picChg>
      </pc:sldChg>
      <pc:sldChg chg="addSp delSp modSp new mod">
        <pc:chgData name="Cadilla, Adriana" userId="3307dee9-5c36-45fa-b5b4-84504ea18ad0" providerId="ADAL" clId="{10D78DD2-B50C-40AD-AAA0-68AB069ABC2C}" dt="2023-03-24T16:01:58.198" v="4053"/>
        <pc:sldMkLst>
          <pc:docMk/>
          <pc:sldMk cId="589982955" sldId="320"/>
        </pc:sldMkLst>
        <pc:spChg chg="del">
          <ac:chgData name="Cadilla, Adriana" userId="3307dee9-5c36-45fa-b5b4-84504ea18ad0" providerId="ADAL" clId="{10D78DD2-B50C-40AD-AAA0-68AB069ABC2C}" dt="2023-03-24T15:49:37.773" v="3495" actId="22"/>
          <ac:spMkLst>
            <pc:docMk/>
            <pc:sldMk cId="589982955" sldId="320"/>
            <ac:spMk id="2" creationId="{876F1182-4360-61E7-30F8-5971A3398223}"/>
          </ac:spMkLst>
        </pc:spChg>
        <pc:spChg chg="mod">
          <ac:chgData name="Cadilla, Adriana" userId="3307dee9-5c36-45fa-b5b4-84504ea18ad0" providerId="ADAL" clId="{10D78DD2-B50C-40AD-AAA0-68AB069ABC2C}" dt="2023-03-24T15:50:57.727" v="3660" actId="255"/>
          <ac:spMkLst>
            <pc:docMk/>
            <pc:sldMk cId="589982955" sldId="320"/>
            <ac:spMk id="3" creationId="{321565C5-D294-9FD4-E73B-EF33F0D6B51B}"/>
          </ac:spMkLst>
        </pc:spChg>
        <pc:spChg chg="add mod">
          <ac:chgData name="Cadilla, Adriana" userId="3307dee9-5c36-45fa-b5b4-84504ea18ad0" providerId="ADAL" clId="{10D78DD2-B50C-40AD-AAA0-68AB069ABC2C}" dt="2023-03-24T16:01:58.198" v="4053"/>
          <ac:spMkLst>
            <pc:docMk/>
            <pc:sldMk cId="589982955" sldId="320"/>
            <ac:spMk id="6" creationId="{850D2102-EAA7-3002-CDA4-6A436B376D6E}"/>
          </ac:spMkLst>
        </pc:spChg>
        <pc:picChg chg="add mod ord modCrop">
          <ac:chgData name="Cadilla, Adriana" userId="3307dee9-5c36-45fa-b5b4-84504ea18ad0" providerId="ADAL" clId="{10D78DD2-B50C-40AD-AAA0-68AB069ABC2C}" dt="2023-03-24T15:53:17.882" v="3675" actId="1076"/>
          <ac:picMkLst>
            <pc:docMk/>
            <pc:sldMk cId="589982955" sldId="320"/>
            <ac:picMk id="5" creationId="{07CEF28D-8EB1-BE14-853A-88D53FEBBE93}"/>
          </ac:picMkLst>
        </pc:picChg>
      </pc:sldChg>
      <pc:sldChg chg="addSp delSp modSp new mod">
        <pc:chgData name="Cadilla, Adriana" userId="3307dee9-5c36-45fa-b5b4-84504ea18ad0" providerId="ADAL" clId="{10D78DD2-B50C-40AD-AAA0-68AB069ABC2C}" dt="2023-03-24T16:01:55.312" v="4051"/>
        <pc:sldMkLst>
          <pc:docMk/>
          <pc:sldMk cId="1397484123" sldId="321"/>
        </pc:sldMkLst>
        <pc:spChg chg="del">
          <ac:chgData name="Cadilla, Adriana" userId="3307dee9-5c36-45fa-b5b4-84504ea18ad0" providerId="ADAL" clId="{10D78DD2-B50C-40AD-AAA0-68AB069ABC2C}" dt="2023-03-24T15:51:56.390" v="3668" actId="22"/>
          <ac:spMkLst>
            <pc:docMk/>
            <pc:sldMk cId="1397484123" sldId="321"/>
            <ac:spMk id="2" creationId="{197532F9-516C-3906-70E8-FE183B748661}"/>
          </ac:spMkLst>
        </pc:spChg>
        <pc:spChg chg="mod">
          <ac:chgData name="Cadilla, Adriana" userId="3307dee9-5c36-45fa-b5b4-84504ea18ad0" providerId="ADAL" clId="{10D78DD2-B50C-40AD-AAA0-68AB069ABC2C}" dt="2023-03-24T15:51:22.778" v="3666" actId="255"/>
          <ac:spMkLst>
            <pc:docMk/>
            <pc:sldMk cId="1397484123" sldId="321"/>
            <ac:spMk id="3" creationId="{21B9FD7F-35CE-9F60-D749-5227F6168356}"/>
          </ac:spMkLst>
        </pc:spChg>
        <pc:spChg chg="add mod">
          <ac:chgData name="Cadilla, Adriana" userId="3307dee9-5c36-45fa-b5b4-84504ea18ad0" providerId="ADAL" clId="{10D78DD2-B50C-40AD-AAA0-68AB069ABC2C}" dt="2023-03-24T16:01:55.312" v="4051"/>
          <ac:spMkLst>
            <pc:docMk/>
            <pc:sldMk cId="1397484123" sldId="321"/>
            <ac:spMk id="6" creationId="{21C5F0C0-D9A0-C1D7-B25B-5B8FB06D40B6}"/>
          </ac:spMkLst>
        </pc:spChg>
        <pc:picChg chg="add mod ord">
          <ac:chgData name="Cadilla, Adriana" userId="3307dee9-5c36-45fa-b5b4-84504ea18ad0" providerId="ADAL" clId="{10D78DD2-B50C-40AD-AAA0-68AB069ABC2C}" dt="2023-03-24T15:51:56.390" v="3668" actId="22"/>
          <ac:picMkLst>
            <pc:docMk/>
            <pc:sldMk cId="1397484123" sldId="321"/>
            <ac:picMk id="5" creationId="{065EB78C-433C-7E82-BDB6-0A0A3D46F7A2}"/>
          </ac:picMkLst>
        </pc:picChg>
      </pc:sldChg>
      <pc:sldChg chg="addSp delSp modSp new mod ord">
        <pc:chgData name="Cadilla, Adriana" userId="3307dee9-5c36-45fa-b5b4-84504ea18ad0" providerId="ADAL" clId="{10D78DD2-B50C-40AD-AAA0-68AB069ABC2C}" dt="2023-03-24T16:01:55.899" v="4052"/>
        <pc:sldMkLst>
          <pc:docMk/>
          <pc:sldMk cId="833098934" sldId="322"/>
        </pc:sldMkLst>
        <pc:spChg chg="del">
          <ac:chgData name="Cadilla, Adriana" userId="3307dee9-5c36-45fa-b5b4-84504ea18ad0" providerId="ADAL" clId="{10D78DD2-B50C-40AD-AAA0-68AB069ABC2C}" dt="2023-03-24T15:50:00.482" v="3498" actId="22"/>
          <ac:spMkLst>
            <pc:docMk/>
            <pc:sldMk cId="833098934" sldId="322"/>
            <ac:spMk id="2" creationId="{5396F53C-7858-FFE0-3E6A-47E76799C0F4}"/>
          </ac:spMkLst>
        </pc:spChg>
        <pc:spChg chg="mod">
          <ac:chgData name="Cadilla, Adriana" userId="3307dee9-5c36-45fa-b5b4-84504ea18ad0" providerId="ADAL" clId="{10D78DD2-B50C-40AD-AAA0-68AB069ABC2C}" dt="2023-03-24T15:51:27.308" v="3667" actId="255"/>
          <ac:spMkLst>
            <pc:docMk/>
            <pc:sldMk cId="833098934" sldId="322"/>
            <ac:spMk id="3" creationId="{33CDC125-829C-AA8C-0CE0-712F6437BB90}"/>
          </ac:spMkLst>
        </pc:spChg>
        <pc:spChg chg="add mod">
          <ac:chgData name="Cadilla, Adriana" userId="3307dee9-5c36-45fa-b5b4-84504ea18ad0" providerId="ADAL" clId="{10D78DD2-B50C-40AD-AAA0-68AB069ABC2C}" dt="2023-03-24T16:01:55.899" v="4052"/>
          <ac:spMkLst>
            <pc:docMk/>
            <pc:sldMk cId="833098934" sldId="322"/>
            <ac:spMk id="6" creationId="{1861A16E-7233-23ED-8CFF-BA8C7CF85D04}"/>
          </ac:spMkLst>
        </pc:spChg>
        <pc:picChg chg="add mod ord">
          <ac:chgData name="Cadilla, Adriana" userId="3307dee9-5c36-45fa-b5b4-84504ea18ad0" providerId="ADAL" clId="{10D78DD2-B50C-40AD-AAA0-68AB069ABC2C}" dt="2023-03-24T15:53:32.522" v="3676" actId="167"/>
          <ac:picMkLst>
            <pc:docMk/>
            <pc:sldMk cId="833098934" sldId="322"/>
            <ac:picMk id="5" creationId="{64850481-EE52-312A-CBF9-9AA92B117049}"/>
          </ac:picMkLst>
        </pc:picChg>
      </pc:sldChg>
      <pc:sldChg chg="addSp delSp modSp add mod">
        <pc:chgData name="Cadilla, Adriana" userId="3307dee9-5c36-45fa-b5b4-84504ea18ad0" providerId="ADAL" clId="{10D78DD2-B50C-40AD-AAA0-68AB069ABC2C}" dt="2023-03-24T16:01:54.759" v="4050"/>
        <pc:sldMkLst>
          <pc:docMk/>
          <pc:sldMk cId="806416069" sldId="323"/>
        </pc:sldMkLst>
        <pc:spChg chg="add del mod">
          <ac:chgData name="Cadilla, Adriana" userId="3307dee9-5c36-45fa-b5b4-84504ea18ad0" providerId="ADAL" clId="{10D78DD2-B50C-40AD-AAA0-68AB069ABC2C}" dt="2023-03-24T15:53:45.749" v="3678" actId="478"/>
          <ac:spMkLst>
            <pc:docMk/>
            <pc:sldMk cId="806416069" sldId="323"/>
            <ac:spMk id="4" creationId="{E69533E2-A107-7BF0-8958-D9A491DCCB1C}"/>
          </ac:spMkLst>
        </pc:spChg>
        <pc:spChg chg="add mod">
          <ac:chgData name="Cadilla, Adriana" userId="3307dee9-5c36-45fa-b5b4-84504ea18ad0" providerId="ADAL" clId="{10D78DD2-B50C-40AD-AAA0-68AB069ABC2C}" dt="2023-03-24T16:01:54.759" v="4050"/>
          <ac:spMkLst>
            <pc:docMk/>
            <pc:sldMk cId="806416069" sldId="323"/>
            <ac:spMk id="8" creationId="{070ECD47-E4FF-A27B-E90F-DB7566AD25AB}"/>
          </ac:spMkLst>
        </pc:spChg>
        <pc:picChg chg="del">
          <ac:chgData name="Cadilla, Adriana" userId="3307dee9-5c36-45fa-b5b4-84504ea18ad0" providerId="ADAL" clId="{10D78DD2-B50C-40AD-AAA0-68AB069ABC2C}" dt="2023-03-24T15:52:36.121" v="3670" actId="478"/>
          <ac:picMkLst>
            <pc:docMk/>
            <pc:sldMk cId="806416069" sldId="323"/>
            <ac:picMk id="5" creationId="{065EB78C-433C-7E82-BDB6-0A0A3D46F7A2}"/>
          </ac:picMkLst>
        </pc:picChg>
        <pc:picChg chg="add mod">
          <ac:chgData name="Cadilla, Adriana" userId="3307dee9-5c36-45fa-b5b4-84504ea18ad0" providerId="ADAL" clId="{10D78DD2-B50C-40AD-AAA0-68AB069ABC2C}" dt="2023-03-24T15:53:47.897" v="3679" actId="1076"/>
          <ac:picMkLst>
            <pc:docMk/>
            <pc:sldMk cId="806416069" sldId="323"/>
            <ac:picMk id="7" creationId="{92A19EE0-91F0-B7DC-C84A-051DF4C923AB}"/>
          </ac:picMkLst>
        </pc:picChg>
      </pc:sldChg>
      <pc:sldChg chg="addSp modSp new mod">
        <pc:chgData name="Cadilla, Adriana" userId="3307dee9-5c36-45fa-b5b4-84504ea18ad0" providerId="ADAL" clId="{10D78DD2-B50C-40AD-AAA0-68AB069ABC2C}" dt="2023-03-24T17:24:37.845" v="4407" actId="20577"/>
        <pc:sldMkLst>
          <pc:docMk/>
          <pc:sldMk cId="1895259206" sldId="324"/>
        </pc:sldMkLst>
        <pc:spChg chg="mod">
          <ac:chgData name="Cadilla, Adriana" userId="3307dee9-5c36-45fa-b5b4-84504ea18ad0" providerId="ADAL" clId="{10D78DD2-B50C-40AD-AAA0-68AB069ABC2C}" dt="2023-03-24T17:24:37.845" v="4407" actId="20577"/>
          <ac:spMkLst>
            <pc:docMk/>
            <pc:sldMk cId="1895259206" sldId="324"/>
            <ac:spMk id="2" creationId="{95114ABB-8E97-31BC-9269-03A54B8B7EC2}"/>
          </ac:spMkLst>
        </pc:spChg>
        <pc:spChg chg="mod">
          <ac:chgData name="Cadilla, Adriana" userId="3307dee9-5c36-45fa-b5b4-84504ea18ad0" providerId="ADAL" clId="{10D78DD2-B50C-40AD-AAA0-68AB069ABC2C}" dt="2023-03-24T15:58:12.103" v="3699" actId="20577"/>
          <ac:spMkLst>
            <pc:docMk/>
            <pc:sldMk cId="1895259206" sldId="324"/>
            <ac:spMk id="3" creationId="{9A8E90FF-42CE-BEE0-098D-4292F06C12F5}"/>
          </ac:spMkLst>
        </pc:spChg>
        <pc:spChg chg="add mod">
          <ac:chgData name="Cadilla, Adriana" userId="3307dee9-5c36-45fa-b5b4-84504ea18ad0" providerId="ADAL" clId="{10D78DD2-B50C-40AD-AAA0-68AB069ABC2C}" dt="2023-03-24T16:01:54.270" v="4049"/>
          <ac:spMkLst>
            <pc:docMk/>
            <pc:sldMk cId="1895259206" sldId="324"/>
            <ac:spMk id="4" creationId="{E45E71AE-B0FF-3BC4-83E0-838E05E57827}"/>
          </ac:spMkLst>
        </pc:spChg>
      </pc:sldChg>
      <pc:sldChg chg="delSp modSp new mod">
        <pc:chgData name="Cadilla, Adriana" userId="3307dee9-5c36-45fa-b5b4-84504ea18ad0" providerId="ADAL" clId="{10D78DD2-B50C-40AD-AAA0-68AB069ABC2C}" dt="2023-03-24T16:03:35.039" v="4093" actId="478"/>
        <pc:sldMkLst>
          <pc:docMk/>
          <pc:sldMk cId="3296590836" sldId="325"/>
        </pc:sldMkLst>
        <pc:spChg chg="mod">
          <ac:chgData name="Cadilla, Adriana" userId="3307dee9-5c36-45fa-b5b4-84504ea18ad0" providerId="ADAL" clId="{10D78DD2-B50C-40AD-AAA0-68AB069ABC2C}" dt="2023-03-24T16:03:29.432" v="4092" actId="20577"/>
          <ac:spMkLst>
            <pc:docMk/>
            <pc:sldMk cId="3296590836" sldId="325"/>
            <ac:spMk id="2" creationId="{EEFD9834-2B08-1BDE-BD13-51D823A57ED4}"/>
          </ac:spMkLst>
        </pc:spChg>
        <pc:spChg chg="del">
          <ac:chgData name="Cadilla, Adriana" userId="3307dee9-5c36-45fa-b5b4-84504ea18ad0" providerId="ADAL" clId="{10D78DD2-B50C-40AD-AAA0-68AB069ABC2C}" dt="2023-03-24T16:03:35.039" v="4093" actId="478"/>
          <ac:spMkLst>
            <pc:docMk/>
            <pc:sldMk cId="3296590836" sldId="325"/>
            <ac:spMk id="3" creationId="{F8DB3606-CD21-AE8C-3900-37A384554183}"/>
          </ac:spMkLst>
        </pc:spChg>
      </pc:sldChg>
      <pc:sldChg chg="addSp delSp modSp new mod">
        <pc:chgData name="Cadilla, Adriana" userId="3307dee9-5c36-45fa-b5b4-84504ea18ad0" providerId="ADAL" clId="{10D78DD2-B50C-40AD-AAA0-68AB069ABC2C}" dt="2023-03-24T16:15:48.514" v="4145" actId="27636"/>
        <pc:sldMkLst>
          <pc:docMk/>
          <pc:sldMk cId="1931208319" sldId="326"/>
        </pc:sldMkLst>
        <pc:spChg chg="del">
          <ac:chgData name="Cadilla, Adriana" userId="3307dee9-5c36-45fa-b5b4-84504ea18ad0" providerId="ADAL" clId="{10D78DD2-B50C-40AD-AAA0-68AB069ABC2C}" dt="2023-03-24T16:15:33.466" v="4095" actId="22"/>
          <ac:spMkLst>
            <pc:docMk/>
            <pc:sldMk cId="1931208319" sldId="326"/>
            <ac:spMk id="2" creationId="{7B454956-82C8-17EC-138B-34A7EABE0F31}"/>
          </ac:spMkLst>
        </pc:spChg>
        <pc:spChg chg="mod">
          <ac:chgData name="Cadilla, Adriana" userId="3307dee9-5c36-45fa-b5b4-84504ea18ad0" providerId="ADAL" clId="{10D78DD2-B50C-40AD-AAA0-68AB069ABC2C}" dt="2023-03-24T16:15:48.514" v="4145" actId="27636"/>
          <ac:spMkLst>
            <pc:docMk/>
            <pc:sldMk cId="1931208319" sldId="326"/>
            <ac:spMk id="3" creationId="{74DF9624-5DB4-706D-EDDE-6B33BF68EFCE}"/>
          </ac:spMkLst>
        </pc:spChg>
        <pc:picChg chg="add mod ord">
          <ac:chgData name="Cadilla, Adriana" userId="3307dee9-5c36-45fa-b5b4-84504ea18ad0" providerId="ADAL" clId="{10D78DD2-B50C-40AD-AAA0-68AB069ABC2C}" dt="2023-03-24T16:15:35.731" v="4096" actId="14100"/>
          <ac:picMkLst>
            <pc:docMk/>
            <pc:sldMk cId="1931208319" sldId="326"/>
            <ac:picMk id="5" creationId="{D097AD1B-26EA-8EF5-DA97-77CD495085B2}"/>
          </ac:picMkLst>
        </pc:picChg>
      </pc:sldChg>
      <pc:sldChg chg="addSp delSp modSp new mod">
        <pc:chgData name="Cadilla, Adriana" userId="3307dee9-5c36-45fa-b5b4-84504ea18ad0" providerId="ADAL" clId="{10D78DD2-B50C-40AD-AAA0-68AB069ABC2C}" dt="2023-03-24T16:20:47.213" v="4162" actId="1076"/>
        <pc:sldMkLst>
          <pc:docMk/>
          <pc:sldMk cId="378399887" sldId="327"/>
        </pc:sldMkLst>
        <pc:spChg chg="del">
          <ac:chgData name="Cadilla, Adriana" userId="3307dee9-5c36-45fa-b5b4-84504ea18ad0" providerId="ADAL" clId="{10D78DD2-B50C-40AD-AAA0-68AB069ABC2C}" dt="2023-03-24T16:20:33.456" v="4156" actId="22"/>
          <ac:spMkLst>
            <pc:docMk/>
            <pc:sldMk cId="378399887" sldId="327"/>
            <ac:spMk id="2" creationId="{EDE3BEA1-BF1B-3CE7-5D8E-11938CEC5E40}"/>
          </ac:spMkLst>
        </pc:spChg>
        <pc:spChg chg="del">
          <ac:chgData name="Cadilla, Adriana" userId="3307dee9-5c36-45fa-b5b4-84504ea18ad0" providerId="ADAL" clId="{10D78DD2-B50C-40AD-AAA0-68AB069ABC2C}" dt="2023-03-24T16:20:36.694" v="4157" actId="478"/>
          <ac:spMkLst>
            <pc:docMk/>
            <pc:sldMk cId="378399887" sldId="327"/>
            <ac:spMk id="3" creationId="{6CD895A6-02B6-1F4D-5213-C0514E7E9AC4}"/>
          </ac:spMkLst>
        </pc:spChg>
        <pc:picChg chg="add mod ord">
          <ac:chgData name="Cadilla, Adriana" userId="3307dee9-5c36-45fa-b5b4-84504ea18ad0" providerId="ADAL" clId="{10D78DD2-B50C-40AD-AAA0-68AB069ABC2C}" dt="2023-03-24T16:20:47.213" v="4162" actId="1076"/>
          <ac:picMkLst>
            <pc:docMk/>
            <pc:sldMk cId="378399887" sldId="327"/>
            <ac:picMk id="5" creationId="{E000FE61-7A38-37A2-B1FD-F5598B9F6C38}"/>
          </ac:picMkLst>
        </pc:picChg>
      </pc:sldChg>
      <pc:sldChg chg="addSp delSp modSp new mod">
        <pc:chgData name="Cadilla, Adriana" userId="3307dee9-5c36-45fa-b5b4-84504ea18ad0" providerId="ADAL" clId="{10D78DD2-B50C-40AD-AAA0-68AB069ABC2C}" dt="2023-03-24T16:21:14.102" v="4166" actId="14100"/>
        <pc:sldMkLst>
          <pc:docMk/>
          <pc:sldMk cId="1037382296" sldId="328"/>
        </pc:sldMkLst>
        <pc:spChg chg="del">
          <ac:chgData name="Cadilla, Adriana" userId="3307dee9-5c36-45fa-b5b4-84504ea18ad0" providerId="ADAL" clId="{10D78DD2-B50C-40AD-AAA0-68AB069ABC2C}" dt="2023-03-24T16:21:04.810" v="4163" actId="22"/>
          <ac:spMkLst>
            <pc:docMk/>
            <pc:sldMk cId="1037382296" sldId="328"/>
            <ac:spMk id="2" creationId="{86E764BA-0E07-D4A6-8E02-10A595744C1C}"/>
          </ac:spMkLst>
        </pc:spChg>
        <pc:spChg chg="del">
          <ac:chgData name="Cadilla, Adriana" userId="3307dee9-5c36-45fa-b5b4-84504ea18ad0" providerId="ADAL" clId="{10D78DD2-B50C-40AD-AAA0-68AB069ABC2C}" dt="2023-03-24T16:21:08.198" v="4164" actId="478"/>
          <ac:spMkLst>
            <pc:docMk/>
            <pc:sldMk cId="1037382296" sldId="328"/>
            <ac:spMk id="3" creationId="{2652DC7A-3FF9-AC31-99D3-C554C009DA28}"/>
          </ac:spMkLst>
        </pc:spChg>
        <pc:picChg chg="add mod ord">
          <ac:chgData name="Cadilla, Adriana" userId="3307dee9-5c36-45fa-b5b4-84504ea18ad0" providerId="ADAL" clId="{10D78DD2-B50C-40AD-AAA0-68AB069ABC2C}" dt="2023-03-24T16:21:14.102" v="4166" actId="14100"/>
          <ac:picMkLst>
            <pc:docMk/>
            <pc:sldMk cId="1037382296" sldId="328"/>
            <ac:picMk id="5" creationId="{C3F2A36E-1438-9ADC-B04E-8D64AAB3BDD9}"/>
          </ac:picMkLst>
        </pc:picChg>
      </pc:sldChg>
      <pc:sldChg chg="addSp delSp modSp new mod modClrScheme chgLayout">
        <pc:chgData name="Cadilla, Adriana" userId="3307dee9-5c36-45fa-b5b4-84504ea18ad0" providerId="ADAL" clId="{10D78DD2-B50C-40AD-AAA0-68AB069ABC2C}" dt="2023-03-24T16:23:22.630" v="4179" actId="478"/>
        <pc:sldMkLst>
          <pc:docMk/>
          <pc:sldMk cId="3978654041" sldId="329"/>
        </pc:sldMkLst>
        <pc:spChg chg="del mod ord">
          <ac:chgData name="Cadilla, Adriana" userId="3307dee9-5c36-45fa-b5b4-84504ea18ad0" providerId="ADAL" clId="{10D78DD2-B50C-40AD-AAA0-68AB069ABC2C}" dt="2023-03-24T16:23:08.255" v="4167" actId="700"/>
          <ac:spMkLst>
            <pc:docMk/>
            <pc:sldMk cId="3978654041" sldId="329"/>
            <ac:spMk id="2" creationId="{BB9EA516-3D9D-655B-35E3-327EA788527B}"/>
          </ac:spMkLst>
        </pc:spChg>
        <pc:spChg chg="del mod ord">
          <ac:chgData name="Cadilla, Adriana" userId="3307dee9-5c36-45fa-b5b4-84504ea18ad0" providerId="ADAL" clId="{10D78DD2-B50C-40AD-AAA0-68AB069ABC2C}" dt="2023-03-24T16:23:08.255" v="4167" actId="700"/>
          <ac:spMkLst>
            <pc:docMk/>
            <pc:sldMk cId="3978654041" sldId="329"/>
            <ac:spMk id="3" creationId="{A0E9217F-CD4E-6850-645C-C988C2EF48ED}"/>
          </ac:spMkLst>
        </pc:spChg>
        <pc:spChg chg="add mod ord">
          <ac:chgData name="Cadilla, Adriana" userId="3307dee9-5c36-45fa-b5b4-84504ea18ad0" providerId="ADAL" clId="{10D78DD2-B50C-40AD-AAA0-68AB069ABC2C}" dt="2023-03-24T16:23:20.746" v="4178" actId="122"/>
          <ac:spMkLst>
            <pc:docMk/>
            <pc:sldMk cId="3978654041" sldId="329"/>
            <ac:spMk id="4" creationId="{814FBB7F-F2CA-0A06-7F1C-AEF6B29287CD}"/>
          </ac:spMkLst>
        </pc:spChg>
        <pc:spChg chg="add del mod ord">
          <ac:chgData name="Cadilla, Adriana" userId="3307dee9-5c36-45fa-b5b4-84504ea18ad0" providerId="ADAL" clId="{10D78DD2-B50C-40AD-AAA0-68AB069ABC2C}" dt="2023-03-24T16:23:22.630" v="4179" actId="478"/>
          <ac:spMkLst>
            <pc:docMk/>
            <pc:sldMk cId="3978654041" sldId="329"/>
            <ac:spMk id="5" creationId="{1B84D7CB-EB57-E501-288F-DB49747D46D3}"/>
          </ac:spMkLst>
        </pc:spChg>
      </pc:sldChg>
      <pc:sldChg chg="addSp delSp modSp new mod ord">
        <pc:chgData name="Cadilla, Adriana" userId="3307dee9-5c36-45fa-b5b4-84504ea18ad0" providerId="ADAL" clId="{10D78DD2-B50C-40AD-AAA0-68AB069ABC2C}" dt="2023-03-24T16:20:30.389" v="4155"/>
        <pc:sldMkLst>
          <pc:docMk/>
          <pc:sldMk cId="3153832460" sldId="330"/>
        </pc:sldMkLst>
        <pc:spChg chg="del">
          <ac:chgData name="Cadilla, Adriana" userId="3307dee9-5c36-45fa-b5b4-84504ea18ad0" providerId="ADAL" clId="{10D78DD2-B50C-40AD-AAA0-68AB069ABC2C}" dt="2023-03-24T16:20:04.492" v="4150" actId="22"/>
          <ac:spMkLst>
            <pc:docMk/>
            <pc:sldMk cId="3153832460" sldId="330"/>
            <ac:spMk id="2" creationId="{C60BF69A-E1A7-D079-366B-A48569D4BA10}"/>
          </ac:spMkLst>
        </pc:spChg>
        <pc:spChg chg="del">
          <ac:chgData name="Cadilla, Adriana" userId="3307dee9-5c36-45fa-b5b4-84504ea18ad0" providerId="ADAL" clId="{10D78DD2-B50C-40AD-AAA0-68AB069ABC2C}" dt="2023-03-24T16:20:09.197" v="4152" actId="478"/>
          <ac:spMkLst>
            <pc:docMk/>
            <pc:sldMk cId="3153832460" sldId="330"/>
            <ac:spMk id="3" creationId="{B355D574-B87F-D744-92F1-30228D9BF52E}"/>
          </ac:spMkLst>
        </pc:spChg>
        <pc:picChg chg="add mod ord">
          <ac:chgData name="Cadilla, Adriana" userId="3307dee9-5c36-45fa-b5b4-84504ea18ad0" providerId="ADAL" clId="{10D78DD2-B50C-40AD-AAA0-68AB069ABC2C}" dt="2023-03-24T16:20:12.393" v="4153" actId="1076"/>
          <ac:picMkLst>
            <pc:docMk/>
            <pc:sldMk cId="3153832460" sldId="330"/>
            <ac:picMk id="5" creationId="{3619923B-0DF7-0AD4-04DD-F1E71D44D17A}"/>
          </ac:picMkLst>
        </pc:picChg>
      </pc:sldChg>
      <pc:sldChg chg="addSp delSp modSp new mod">
        <pc:chgData name="Cadilla, Adriana" userId="3307dee9-5c36-45fa-b5b4-84504ea18ad0" providerId="ADAL" clId="{10D78DD2-B50C-40AD-AAA0-68AB069ABC2C}" dt="2023-03-24T16:29:06.435" v="4388" actId="122"/>
        <pc:sldMkLst>
          <pc:docMk/>
          <pc:sldMk cId="720356034" sldId="331"/>
        </pc:sldMkLst>
        <pc:spChg chg="del">
          <ac:chgData name="Cadilla, Adriana" userId="3307dee9-5c36-45fa-b5b4-84504ea18ad0" providerId="ADAL" clId="{10D78DD2-B50C-40AD-AAA0-68AB069ABC2C}" dt="2023-03-24T16:25:13.864" v="4181" actId="3680"/>
          <ac:spMkLst>
            <pc:docMk/>
            <pc:sldMk cId="720356034" sldId="331"/>
            <ac:spMk id="2" creationId="{011F50F2-B37A-F6F4-0CCB-7F0B6D69D56F}"/>
          </ac:spMkLst>
        </pc:spChg>
        <pc:spChg chg="del">
          <ac:chgData name="Cadilla, Adriana" userId="3307dee9-5c36-45fa-b5b4-84504ea18ad0" providerId="ADAL" clId="{10D78DD2-B50C-40AD-AAA0-68AB069ABC2C}" dt="2023-03-24T16:27:52.437" v="4381" actId="478"/>
          <ac:spMkLst>
            <pc:docMk/>
            <pc:sldMk cId="720356034" sldId="331"/>
            <ac:spMk id="3" creationId="{C93772CF-1ED2-9340-E76E-C92BFA460ABC}"/>
          </ac:spMkLst>
        </pc:spChg>
        <pc:graphicFrameChg chg="add mod ord modGraphic">
          <ac:chgData name="Cadilla, Adriana" userId="3307dee9-5c36-45fa-b5b4-84504ea18ad0" providerId="ADAL" clId="{10D78DD2-B50C-40AD-AAA0-68AB069ABC2C}" dt="2023-03-24T16:29:06.435" v="4388" actId="122"/>
          <ac:graphicFrameMkLst>
            <pc:docMk/>
            <pc:sldMk cId="720356034" sldId="331"/>
            <ac:graphicFrameMk id="4" creationId="{2F27AD46-6A04-F96E-FD60-B1B243788EFF}"/>
          </ac:graphicFrameMkLst>
        </pc:graphicFrameChg>
      </pc:sldChg>
    </pc:docChg>
  </pc:docChgLst>
  <pc:docChgLst>
    <pc:chgData name="Cadilla, Adriana" userId="S::ac0085@nemours.org::3307dee9-5c36-45fa-b5b4-84504ea18ad0" providerId="AD" clId="Web-{4F295C71-0950-47B0-BE15-2099DDB21405}"/>
    <pc:docChg chg="addSld sldOrd">
      <pc:chgData name="Cadilla, Adriana" userId="S::ac0085@nemours.org::3307dee9-5c36-45fa-b5b4-84504ea18ad0" providerId="AD" clId="Web-{4F295C71-0950-47B0-BE15-2099DDB21405}" dt="2023-07-28T04:06:20.042" v="1"/>
      <pc:docMkLst>
        <pc:docMk/>
      </pc:docMkLst>
      <pc:sldChg chg="new ord">
        <pc:chgData name="Cadilla, Adriana" userId="S::ac0085@nemours.org::3307dee9-5c36-45fa-b5b4-84504ea18ad0" providerId="AD" clId="Web-{4F295C71-0950-47B0-BE15-2099DDB21405}" dt="2023-07-28T04:06:20.042" v="1"/>
        <pc:sldMkLst>
          <pc:docMk/>
          <pc:sldMk cId="4125007681" sldId="332"/>
        </pc:sldMkLst>
      </pc:sldChg>
    </pc:docChg>
  </pc:docChgLst>
  <pc:docChgLst>
    <pc:chgData name="Cadilla, Adriana" userId="S::ac0085@nemours.org::3307dee9-5c36-45fa-b5b4-84504ea18ad0" providerId="AD" clId="Web-{7BAF83BC-180D-469B-A206-A19D74788F95}"/>
    <pc:docChg chg="modSld">
      <pc:chgData name="Cadilla, Adriana" userId="S::ac0085@nemours.org::3307dee9-5c36-45fa-b5b4-84504ea18ad0" providerId="AD" clId="Web-{7BAF83BC-180D-469B-A206-A19D74788F95}" dt="2023-03-27T13:10:56.841" v="23" actId="1076"/>
      <pc:docMkLst>
        <pc:docMk/>
      </pc:docMkLst>
      <pc:sldChg chg="modSp">
        <pc:chgData name="Cadilla, Adriana" userId="S::ac0085@nemours.org::3307dee9-5c36-45fa-b5b4-84504ea18ad0" providerId="AD" clId="Web-{7BAF83BC-180D-469B-A206-A19D74788F95}" dt="2023-03-27T13:06:24.179" v="2" actId="20577"/>
        <pc:sldMkLst>
          <pc:docMk/>
          <pc:sldMk cId="2223108951" sldId="259"/>
        </pc:sldMkLst>
        <pc:spChg chg="mod">
          <ac:chgData name="Cadilla, Adriana" userId="S::ac0085@nemours.org::3307dee9-5c36-45fa-b5b4-84504ea18ad0" providerId="AD" clId="Web-{7BAF83BC-180D-469B-A206-A19D74788F95}" dt="2023-03-27T13:06:24.179" v="2" actId="20577"/>
          <ac:spMkLst>
            <pc:docMk/>
            <pc:sldMk cId="2223108951" sldId="259"/>
            <ac:spMk id="2" creationId="{A08520DE-4CFB-2580-4FB6-1D49E9483F8D}"/>
          </ac:spMkLst>
        </pc:spChg>
      </pc:sldChg>
      <pc:sldChg chg="modSp">
        <pc:chgData name="Cadilla, Adriana" userId="S::ac0085@nemours.org::3307dee9-5c36-45fa-b5b4-84504ea18ad0" providerId="AD" clId="Web-{7BAF83BC-180D-469B-A206-A19D74788F95}" dt="2023-03-27T13:08:26.276" v="11" actId="20577"/>
        <pc:sldMkLst>
          <pc:docMk/>
          <pc:sldMk cId="1878066588" sldId="262"/>
        </pc:sldMkLst>
        <pc:spChg chg="mod">
          <ac:chgData name="Cadilla, Adriana" userId="S::ac0085@nemours.org::3307dee9-5c36-45fa-b5b4-84504ea18ad0" providerId="AD" clId="Web-{7BAF83BC-180D-469B-A206-A19D74788F95}" dt="2023-03-27T13:08:26.276" v="11" actId="20577"/>
          <ac:spMkLst>
            <pc:docMk/>
            <pc:sldMk cId="1878066588" sldId="262"/>
            <ac:spMk id="6" creationId="{D08768C3-1E9E-38B2-1970-AA306CAA8D51}"/>
          </ac:spMkLst>
        </pc:spChg>
        <pc:graphicFrameChg chg="mod modGraphic">
          <ac:chgData name="Cadilla, Adriana" userId="S::ac0085@nemours.org::3307dee9-5c36-45fa-b5b4-84504ea18ad0" providerId="AD" clId="Web-{7BAF83BC-180D-469B-A206-A19D74788F95}" dt="2023-03-27T13:08:20.869" v="10"/>
          <ac:graphicFrameMkLst>
            <pc:docMk/>
            <pc:sldMk cId="1878066588" sldId="262"/>
            <ac:graphicFrameMk id="4" creationId="{EAB7568A-2E1F-1F87-10E8-BC7D039EAF6F}"/>
          </ac:graphicFrameMkLst>
        </pc:graphicFrameChg>
      </pc:sldChg>
      <pc:sldChg chg="modSp">
        <pc:chgData name="Cadilla, Adriana" userId="S::ac0085@nemours.org::3307dee9-5c36-45fa-b5b4-84504ea18ad0" providerId="AD" clId="Web-{7BAF83BC-180D-469B-A206-A19D74788F95}" dt="2023-03-27T13:09:49.699" v="21" actId="14100"/>
        <pc:sldMkLst>
          <pc:docMk/>
          <pc:sldMk cId="1667800905" sldId="312"/>
        </pc:sldMkLst>
        <pc:spChg chg="mod">
          <ac:chgData name="Cadilla, Adriana" userId="S::ac0085@nemours.org::3307dee9-5c36-45fa-b5b4-84504ea18ad0" providerId="AD" clId="Web-{7BAF83BC-180D-469B-A206-A19D74788F95}" dt="2023-03-27T13:09:10.698" v="16" actId="20577"/>
          <ac:spMkLst>
            <pc:docMk/>
            <pc:sldMk cId="1667800905" sldId="312"/>
            <ac:spMk id="2" creationId="{399B3269-5CDA-6991-8424-F2502E158A66}"/>
          </ac:spMkLst>
        </pc:spChg>
        <pc:spChg chg="mod">
          <ac:chgData name="Cadilla, Adriana" userId="S::ac0085@nemours.org::3307dee9-5c36-45fa-b5b4-84504ea18ad0" providerId="AD" clId="Web-{7BAF83BC-180D-469B-A206-A19D74788F95}" dt="2023-03-27T13:09:49.699" v="21" actId="14100"/>
          <ac:spMkLst>
            <pc:docMk/>
            <pc:sldMk cId="1667800905" sldId="312"/>
            <ac:spMk id="6" creationId="{C7AFA948-732F-2829-657F-C3B40EE95DE5}"/>
          </ac:spMkLst>
        </pc:spChg>
      </pc:sldChg>
      <pc:sldChg chg="modSp">
        <pc:chgData name="Cadilla, Adriana" userId="S::ac0085@nemours.org::3307dee9-5c36-45fa-b5b4-84504ea18ad0" providerId="AD" clId="Web-{7BAF83BC-180D-469B-A206-A19D74788F95}" dt="2023-03-27T13:10:56.841" v="23" actId="1076"/>
        <pc:sldMkLst>
          <pc:docMk/>
          <pc:sldMk cId="1958592698" sldId="316"/>
        </pc:sldMkLst>
        <pc:spChg chg="mod">
          <ac:chgData name="Cadilla, Adriana" userId="S::ac0085@nemours.org::3307dee9-5c36-45fa-b5b4-84504ea18ad0" providerId="AD" clId="Web-{7BAF83BC-180D-469B-A206-A19D74788F95}" dt="2023-03-27T13:10:56.841" v="23" actId="1076"/>
          <ac:spMkLst>
            <pc:docMk/>
            <pc:sldMk cId="1958592698" sldId="316"/>
            <ac:spMk id="6" creationId="{A42213F0-C0AC-E621-3492-31AFEBD9FBDF}"/>
          </ac:spMkLst>
        </pc:spChg>
      </pc:sldChg>
    </pc:docChg>
  </pc:docChgLst>
  <pc:docChgLst>
    <pc:chgData name="Cadilla, Adriana" userId="S::ac0085@nemours.org::3307dee9-5c36-45fa-b5b4-84504ea18ad0" providerId="AD" clId="Web-{9E542C7D-D282-5E54-CDC3-8700B79B4B2A}"/>
    <pc:docChg chg="modSld">
      <pc:chgData name="Cadilla, Adriana" userId="S::ac0085@nemours.org::3307dee9-5c36-45fa-b5b4-84504ea18ad0" providerId="AD" clId="Web-{9E542C7D-D282-5E54-CDC3-8700B79B4B2A}" dt="2023-07-28T04:12:32.942" v="1" actId="20577"/>
      <pc:docMkLst>
        <pc:docMk/>
      </pc:docMkLst>
      <pc:sldChg chg="modSp">
        <pc:chgData name="Cadilla, Adriana" userId="S::ac0085@nemours.org::3307dee9-5c36-45fa-b5b4-84504ea18ad0" providerId="AD" clId="Web-{9E542C7D-D282-5E54-CDC3-8700B79B4B2A}" dt="2023-07-28T04:12:32.942" v="1" actId="20577"/>
        <pc:sldMkLst>
          <pc:docMk/>
          <pc:sldMk cId="4125007681" sldId="332"/>
        </pc:sldMkLst>
        <pc:spChg chg="mod">
          <ac:chgData name="Cadilla, Adriana" userId="S::ac0085@nemours.org::3307dee9-5c36-45fa-b5b4-84504ea18ad0" providerId="AD" clId="Web-{9E542C7D-D282-5E54-CDC3-8700B79B4B2A}" dt="2023-07-28T04:12:32.942" v="1" actId="20577"/>
          <ac:spMkLst>
            <pc:docMk/>
            <pc:sldMk cId="4125007681" sldId="332"/>
            <ac:spMk id="5" creationId="{2915AEA5-5630-FFC8-82EE-086BDF21D820}"/>
          </ac:spMkLst>
        </pc:spChg>
      </pc:sldChg>
    </pc:docChg>
  </pc:docChgLst>
  <pc:docChgLst>
    <pc:chgData name="Cadilla, Adriana" userId="3307dee9-5c36-45fa-b5b4-84504ea18ad0" providerId="ADAL" clId="{C65D6A01-1656-45C0-A1A0-6DC57195150E}"/>
    <pc:docChg chg="custSel delSld modSld">
      <pc:chgData name="Cadilla, Adriana" userId="3307dee9-5c36-45fa-b5b4-84504ea18ad0" providerId="ADAL" clId="{C65D6A01-1656-45C0-A1A0-6DC57195150E}" dt="2023-07-28T04:09:17.741" v="211" actId="47"/>
      <pc:docMkLst>
        <pc:docMk/>
      </pc:docMkLst>
      <pc:sldChg chg="del">
        <pc:chgData name="Cadilla, Adriana" userId="3307dee9-5c36-45fa-b5b4-84504ea18ad0" providerId="ADAL" clId="{C65D6A01-1656-45C0-A1A0-6DC57195150E}" dt="2023-07-28T04:09:13.728" v="206" actId="47"/>
        <pc:sldMkLst>
          <pc:docMk/>
          <pc:sldMk cId="3296590836" sldId="325"/>
        </pc:sldMkLst>
      </pc:sldChg>
      <pc:sldChg chg="del">
        <pc:chgData name="Cadilla, Adriana" userId="3307dee9-5c36-45fa-b5b4-84504ea18ad0" providerId="ADAL" clId="{C65D6A01-1656-45C0-A1A0-6DC57195150E}" dt="2023-07-28T04:09:14.933" v="207" actId="47"/>
        <pc:sldMkLst>
          <pc:docMk/>
          <pc:sldMk cId="1931208319" sldId="326"/>
        </pc:sldMkLst>
      </pc:sldChg>
      <pc:sldChg chg="del">
        <pc:chgData name="Cadilla, Adriana" userId="3307dee9-5c36-45fa-b5b4-84504ea18ad0" providerId="ADAL" clId="{C65D6A01-1656-45C0-A1A0-6DC57195150E}" dt="2023-07-28T04:09:16.100" v="209" actId="47"/>
        <pc:sldMkLst>
          <pc:docMk/>
          <pc:sldMk cId="378399887" sldId="327"/>
        </pc:sldMkLst>
      </pc:sldChg>
      <pc:sldChg chg="del">
        <pc:chgData name="Cadilla, Adriana" userId="3307dee9-5c36-45fa-b5b4-84504ea18ad0" providerId="ADAL" clId="{C65D6A01-1656-45C0-A1A0-6DC57195150E}" dt="2023-07-28T04:09:16.765" v="210" actId="47"/>
        <pc:sldMkLst>
          <pc:docMk/>
          <pc:sldMk cId="1037382296" sldId="328"/>
        </pc:sldMkLst>
      </pc:sldChg>
      <pc:sldChg chg="del">
        <pc:chgData name="Cadilla, Adriana" userId="3307dee9-5c36-45fa-b5b4-84504ea18ad0" providerId="ADAL" clId="{C65D6A01-1656-45C0-A1A0-6DC57195150E}" dt="2023-07-28T04:09:15.562" v="208" actId="47"/>
        <pc:sldMkLst>
          <pc:docMk/>
          <pc:sldMk cId="3153832460" sldId="330"/>
        </pc:sldMkLst>
      </pc:sldChg>
      <pc:sldChg chg="del">
        <pc:chgData name="Cadilla, Adriana" userId="3307dee9-5c36-45fa-b5b4-84504ea18ad0" providerId="ADAL" clId="{C65D6A01-1656-45C0-A1A0-6DC57195150E}" dt="2023-07-28T04:09:17.741" v="211" actId="47"/>
        <pc:sldMkLst>
          <pc:docMk/>
          <pc:sldMk cId="720356034" sldId="331"/>
        </pc:sldMkLst>
      </pc:sldChg>
      <pc:sldChg chg="addSp delSp modSp mod modClrScheme chgLayout">
        <pc:chgData name="Cadilla, Adriana" userId="3307dee9-5c36-45fa-b5b4-84504ea18ad0" providerId="ADAL" clId="{C65D6A01-1656-45C0-A1A0-6DC57195150E}" dt="2023-07-28T04:08:43.605" v="205" actId="313"/>
        <pc:sldMkLst>
          <pc:docMk/>
          <pc:sldMk cId="4125007681" sldId="332"/>
        </pc:sldMkLst>
        <pc:spChg chg="del mod ord">
          <ac:chgData name="Cadilla, Adriana" userId="3307dee9-5c36-45fa-b5b4-84504ea18ad0" providerId="ADAL" clId="{C65D6A01-1656-45C0-A1A0-6DC57195150E}" dt="2023-07-28T04:07:18.619" v="0" actId="700"/>
          <ac:spMkLst>
            <pc:docMk/>
            <pc:sldMk cId="4125007681" sldId="332"/>
            <ac:spMk id="2" creationId="{320DE417-E556-D2A1-BFB8-BD7687A30E40}"/>
          </ac:spMkLst>
        </pc:spChg>
        <pc:spChg chg="del mod ord">
          <ac:chgData name="Cadilla, Adriana" userId="3307dee9-5c36-45fa-b5b4-84504ea18ad0" providerId="ADAL" clId="{C65D6A01-1656-45C0-A1A0-6DC57195150E}" dt="2023-07-28T04:07:18.619" v="0" actId="700"/>
          <ac:spMkLst>
            <pc:docMk/>
            <pc:sldMk cId="4125007681" sldId="332"/>
            <ac:spMk id="3" creationId="{3C20521C-90EC-E242-DA98-66EAD096BDA3}"/>
          </ac:spMkLst>
        </pc:spChg>
        <pc:spChg chg="add mod ord">
          <ac:chgData name="Cadilla, Adriana" userId="3307dee9-5c36-45fa-b5b4-84504ea18ad0" providerId="ADAL" clId="{C65D6A01-1656-45C0-A1A0-6DC57195150E}" dt="2023-07-28T04:07:34.615" v="38" actId="20577"/>
          <ac:spMkLst>
            <pc:docMk/>
            <pc:sldMk cId="4125007681" sldId="332"/>
            <ac:spMk id="4" creationId="{322BB408-9D98-2969-2F37-9BC90C9DF407}"/>
          </ac:spMkLst>
        </pc:spChg>
        <pc:spChg chg="add mod ord">
          <ac:chgData name="Cadilla, Adriana" userId="3307dee9-5c36-45fa-b5b4-84504ea18ad0" providerId="ADAL" clId="{C65D6A01-1656-45C0-A1A0-6DC57195150E}" dt="2023-07-28T04:08:43.605" v="205" actId="313"/>
          <ac:spMkLst>
            <pc:docMk/>
            <pc:sldMk cId="4125007681" sldId="332"/>
            <ac:spMk id="5" creationId="{2915AEA5-5630-FFC8-82EE-086BDF21D8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5DF37-A576-4141-BD59-0ACD75E7F4F6}"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7E3B0-64EB-4284-AA77-6FEC6B522F36}" type="slidenum">
              <a:rPr lang="en-US" smtClean="0"/>
              <a:t>‹#›</a:t>
            </a:fld>
            <a:endParaRPr lang="en-US"/>
          </a:p>
        </p:txBody>
      </p:sp>
    </p:spTree>
    <p:extLst>
      <p:ext uri="{BB962C8B-B14F-4D97-AF65-F5344CB8AC3E}">
        <p14:creationId xmlns:p14="http://schemas.microsoft.com/office/powerpoint/2010/main" val="1573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 years, 65 children in Florida </a:t>
            </a:r>
          </a:p>
        </p:txBody>
      </p:sp>
      <p:sp>
        <p:nvSpPr>
          <p:cNvPr id="4" name="Slide Number Placeholder 3"/>
          <p:cNvSpPr>
            <a:spLocks noGrp="1"/>
          </p:cNvSpPr>
          <p:nvPr>
            <p:ph type="sldNum" sz="quarter" idx="5"/>
          </p:nvPr>
        </p:nvSpPr>
        <p:spPr/>
        <p:txBody>
          <a:bodyPr/>
          <a:lstStyle/>
          <a:p>
            <a:fld id="{3B95CCF5-B776-4D75-B345-8580CCB3AE96}" type="slidenum">
              <a:rPr lang="en-US" smtClean="0"/>
              <a:t>5</a:t>
            </a:fld>
            <a:endParaRPr lang="en-US"/>
          </a:p>
        </p:txBody>
      </p:sp>
    </p:spTree>
    <p:extLst>
      <p:ext uri="{BB962C8B-B14F-4D97-AF65-F5344CB8AC3E}">
        <p14:creationId xmlns:p14="http://schemas.microsoft.com/office/powerpoint/2010/main" val="74039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Source Sans Pro" panose="020B0503030403020204" pitchFamily="34" charset="0"/>
              </a:rPr>
              <a:t>The optimal duration of presumptive HIV therapy in newborns at high risk of perinatal HIV transmission is unknown. Some Panel members opt to discontinue additional medications if infant birth nucleic acid test (NAT) results are negative, whereas others would continue presumptive HIV therapy for 2 to 6 weeks depending on the risk of HIV transmission. In all cases, ZDV should be continued for 6 weeks.</a:t>
            </a:r>
            <a:endParaRPr lang="en-US"/>
          </a:p>
        </p:txBody>
      </p:sp>
      <p:sp>
        <p:nvSpPr>
          <p:cNvPr id="4" name="Slide Number Placeholder 3"/>
          <p:cNvSpPr>
            <a:spLocks noGrp="1"/>
          </p:cNvSpPr>
          <p:nvPr>
            <p:ph type="sldNum" sz="quarter" idx="5"/>
          </p:nvPr>
        </p:nvSpPr>
        <p:spPr/>
        <p:txBody>
          <a:bodyPr/>
          <a:lstStyle/>
          <a:p>
            <a:fld id="{3B95CCF5-B776-4D75-B345-8580CCB3AE96}" type="slidenum">
              <a:rPr lang="en-US" smtClean="0"/>
              <a:t>20</a:t>
            </a:fld>
            <a:endParaRPr lang="en-US"/>
          </a:p>
        </p:txBody>
      </p:sp>
    </p:spTree>
    <p:extLst>
      <p:ext uri="{BB962C8B-B14F-4D97-AF65-F5344CB8AC3E}">
        <p14:creationId xmlns:p14="http://schemas.microsoft.com/office/powerpoint/2010/main" val="232868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Orange:</a:t>
            </a:r>
          </a:p>
          <a:p>
            <a:r>
              <a:rPr lang="en-US"/>
              <a:t>14 = 2021</a:t>
            </a:r>
          </a:p>
          <a:p>
            <a:r>
              <a:rPr lang="en-US"/>
              <a:t>13 = 2020</a:t>
            </a:r>
          </a:p>
          <a:p>
            <a:r>
              <a:rPr lang="en-US"/>
              <a:t>12 = 2019</a:t>
            </a:r>
          </a:p>
          <a:p>
            <a:endParaRPr lang="en-US"/>
          </a:p>
        </p:txBody>
      </p:sp>
      <p:sp>
        <p:nvSpPr>
          <p:cNvPr id="4" name="Slide Number Placeholder 3"/>
          <p:cNvSpPr>
            <a:spLocks noGrp="1"/>
          </p:cNvSpPr>
          <p:nvPr>
            <p:ph type="sldNum" sz="quarter" idx="5"/>
          </p:nvPr>
        </p:nvSpPr>
        <p:spPr/>
        <p:txBody>
          <a:bodyPr/>
          <a:lstStyle/>
          <a:p>
            <a:fld id="{5847E3B0-64EB-4284-AA77-6FEC6B522F36}" type="slidenum">
              <a:rPr lang="en-US" smtClean="0"/>
              <a:t>28</a:t>
            </a:fld>
            <a:endParaRPr lang="en-US"/>
          </a:p>
        </p:txBody>
      </p:sp>
    </p:spTree>
    <p:extLst>
      <p:ext uri="{BB962C8B-B14F-4D97-AF65-F5344CB8AC3E}">
        <p14:creationId xmlns:p14="http://schemas.microsoft.com/office/powerpoint/2010/main" val="2671020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Duval 26</a:t>
            </a:r>
          </a:p>
          <a:p>
            <a:r>
              <a:rPr lang="en-US"/>
              <a:t>Miami 19</a:t>
            </a:r>
          </a:p>
          <a:p>
            <a:r>
              <a:rPr lang="en-US"/>
              <a:t>Hillsborough 19</a:t>
            </a:r>
          </a:p>
          <a:p>
            <a:r>
              <a:rPr lang="en-US"/>
              <a:t>Orange 14</a:t>
            </a:r>
          </a:p>
          <a:p>
            <a:r>
              <a:rPr lang="en-US"/>
              <a:t>Broward 13</a:t>
            </a:r>
          </a:p>
          <a:p>
            <a:r>
              <a:rPr lang="en-US"/>
              <a:t>Leon 9</a:t>
            </a:r>
          </a:p>
          <a:p>
            <a:r>
              <a:rPr lang="en-US"/>
              <a:t>Brevard 7</a:t>
            </a:r>
          </a:p>
          <a:p>
            <a:r>
              <a:rPr lang="en-US"/>
              <a:t>Pinellas 7</a:t>
            </a:r>
          </a:p>
        </p:txBody>
      </p:sp>
      <p:sp>
        <p:nvSpPr>
          <p:cNvPr id="4" name="Slide Number Placeholder 3"/>
          <p:cNvSpPr>
            <a:spLocks noGrp="1"/>
          </p:cNvSpPr>
          <p:nvPr>
            <p:ph type="sldNum" sz="quarter" idx="5"/>
          </p:nvPr>
        </p:nvSpPr>
        <p:spPr/>
        <p:txBody>
          <a:bodyPr/>
          <a:lstStyle/>
          <a:p>
            <a:fld id="{5847E3B0-64EB-4284-AA77-6FEC6B522F36}" type="slidenum">
              <a:rPr lang="en-US" smtClean="0"/>
              <a:t>29</a:t>
            </a:fld>
            <a:endParaRPr lang="en-US"/>
          </a:p>
        </p:txBody>
      </p:sp>
    </p:spTree>
    <p:extLst>
      <p:ext uri="{BB962C8B-B14F-4D97-AF65-F5344CB8AC3E}">
        <p14:creationId xmlns:p14="http://schemas.microsoft.com/office/powerpoint/2010/main" val="185391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47E3B0-64EB-4284-AA77-6FEC6B522F36}" type="slidenum">
              <a:rPr lang="en-US" smtClean="0"/>
              <a:t>34</a:t>
            </a:fld>
            <a:endParaRPr lang="en-US"/>
          </a:p>
        </p:txBody>
      </p:sp>
    </p:spTree>
    <p:extLst>
      <p:ext uri="{BB962C8B-B14F-4D97-AF65-F5344CB8AC3E}">
        <p14:creationId xmlns:p14="http://schemas.microsoft.com/office/powerpoint/2010/main" val="73013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BBBA53-BC68-4954-8B66-3506E62E25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045949-B8BE-4071-A1BC-6A88BC82C74D}"/>
              </a:ext>
            </a:extLst>
          </p:cNvPr>
          <p:cNvSpPr>
            <a:spLocks noGrp="1"/>
          </p:cNvSpPr>
          <p:nvPr>
            <p:ph type="ctrTitle"/>
          </p:nvPr>
        </p:nvSpPr>
        <p:spPr>
          <a:xfrm>
            <a:off x="6096000" y="1122363"/>
            <a:ext cx="5882640"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66877DE-62B5-4EA7-AA97-D6E3A1D55732}"/>
              </a:ext>
            </a:extLst>
          </p:cNvPr>
          <p:cNvSpPr>
            <a:spLocks noGrp="1"/>
          </p:cNvSpPr>
          <p:nvPr>
            <p:ph type="subTitle" idx="1"/>
          </p:nvPr>
        </p:nvSpPr>
        <p:spPr>
          <a:xfrm>
            <a:off x="6095998" y="3602038"/>
            <a:ext cx="588264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E02759-952F-46FE-B978-E6AF2FA19B0B}"/>
              </a:ext>
            </a:extLst>
          </p:cNvPr>
          <p:cNvSpPr>
            <a:spLocks noGrp="1"/>
          </p:cNvSpPr>
          <p:nvPr>
            <p:ph type="dt" sz="half" idx="10"/>
          </p:nvPr>
        </p:nvSpPr>
        <p:spPr/>
        <p:txBody>
          <a:bodyPr/>
          <a:lstStyle/>
          <a:p>
            <a:fld id="{2E76EB32-FE09-4280-85FD-B5AA2BE5A68C}" type="datetimeFigureOut">
              <a:rPr lang="en-US" smtClean="0"/>
              <a:t>7/27/2023</a:t>
            </a:fld>
            <a:endParaRPr lang="en-US"/>
          </a:p>
        </p:txBody>
      </p:sp>
      <p:sp>
        <p:nvSpPr>
          <p:cNvPr id="5" name="Footer Placeholder 4">
            <a:extLst>
              <a:ext uri="{FF2B5EF4-FFF2-40B4-BE49-F238E27FC236}">
                <a16:creationId xmlns:a16="http://schemas.microsoft.com/office/drawing/2014/main" id="{2F0E01BD-03C3-4277-B886-AE962DED9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6DD91-CD31-4DD3-A63E-4F30E949C7D2}"/>
              </a:ext>
            </a:extLst>
          </p:cNvPr>
          <p:cNvSpPr>
            <a:spLocks noGrp="1"/>
          </p:cNvSpPr>
          <p:nvPr>
            <p:ph type="sldNum" sz="quarter" idx="12"/>
          </p:nvPr>
        </p:nvSpPr>
        <p:spPr/>
        <p:txBody>
          <a:bodyPr/>
          <a:lstStyle/>
          <a:p>
            <a:fld id="{2E74F6C5-A229-4C05-8B7A-4CD3DF4D8BA7}" type="slidenum">
              <a:rPr lang="en-US" smtClean="0"/>
              <a:t>‹#›</a:t>
            </a:fld>
            <a:endParaRPr lang="en-US"/>
          </a:p>
        </p:txBody>
      </p:sp>
    </p:spTree>
    <p:extLst>
      <p:ext uri="{BB962C8B-B14F-4D97-AF65-F5344CB8AC3E}">
        <p14:creationId xmlns:p14="http://schemas.microsoft.com/office/powerpoint/2010/main" val="391830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C945C7-3186-4992-A47A-53B1B2C6938C}"/>
              </a:ext>
            </a:extLst>
          </p:cNvPr>
          <p:cNvSpPr>
            <a:spLocks noGrp="1"/>
          </p:cNvSpPr>
          <p:nvPr>
            <p:ph idx="1"/>
          </p:nvPr>
        </p:nvSpPr>
        <p:spPr>
          <a:xfrm>
            <a:off x="522514" y="1476103"/>
            <a:ext cx="10831286" cy="4700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71069-8947-4714-AE08-89BAAF5E7970}"/>
              </a:ext>
            </a:extLst>
          </p:cNvPr>
          <p:cNvSpPr>
            <a:spLocks noGrp="1"/>
          </p:cNvSpPr>
          <p:nvPr>
            <p:ph type="dt" sz="half" idx="10"/>
          </p:nvPr>
        </p:nvSpPr>
        <p:spPr/>
        <p:txBody>
          <a:bodyPr/>
          <a:lstStyle/>
          <a:p>
            <a:fld id="{2E76EB32-FE09-4280-85FD-B5AA2BE5A68C}" type="datetimeFigureOut">
              <a:rPr lang="en-US" smtClean="0"/>
              <a:t>7/27/2023</a:t>
            </a:fld>
            <a:endParaRPr lang="en-US"/>
          </a:p>
        </p:txBody>
      </p:sp>
      <p:sp>
        <p:nvSpPr>
          <p:cNvPr id="5" name="Footer Placeholder 4">
            <a:extLst>
              <a:ext uri="{FF2B5EF4-FFF2-40B4-BE49-F238E27FC236}">
                <a16:creationId xmlns:a16="http://schemas.microsoft.com/office/drawing/2014/main" id="{5ED61E42-23C1-4E93-A513-14E2032D2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5AD15-8175-4507-8D8C-C96B5018A360}"/>
              </a:ext>
            </a:extLst>
          </p:cNvPr>
          <p:cNvSpPr>
            <a:spLocks noGrp="1"/>
          </p:cNvSpPr>
          <p:nvPr>
            <p:ph type="sldNum" sz="quarter" idx="12"/>
          </p:nvPr>
        </p:nvSpPr>
        <p:spPr/>
        <p:txBody>
          <a:bodyPr/>
          <a:lstStyle/>
          <a:p>
            <a:fld id="{2E74F6C5-A229-4C05-8B7A-4CD3DF4D8BA7}" type="slidenum">
              <a:rPr lang="en-US" smtClean="0"/>
              <a:t>‹#›</a:t>
            </a:fld>
            <a:endParaRPr lang="en-US"/>
          </a:p>
        </p:txBody>
      </p:sp>
      <p:pic>
        <p:nvPicPr>
          <p:cNvPr id="8" name="Picture 7" descr="A picture containing icon&#10;&#10;Description automatically generated">
            <a:extLst>
              <a:ext uri="{FF2B5EF4-FFF2-40B4-BE49-F238E27FC236}">
                <a16:creationId xmlns:a16="http://schemas.microsoft.com/office/drawing/2014/main" id="{058FC788-EAA3-454B-9DC6-29854F3274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graphicFrame>
        <p:nvGraphicFramePr>
          <p:cNvPr id="9" name="Table 8">
            <a:extLst>
              <a:ext uri="{FF2B5EF4-FFF2-40B4-BE49-F238E27FC236}">
                <a16:creationId xmlns:a16="http://schemas.microsoft.com/office/drawing/2014/main" id="{6DA41EBE-C24D-4CF4-8335-38BE73E7A2FC}"/>
              </a:ext>
            </a:extLst>
          </p:cNvPr>
          <p:cNvGraphicFramePr>
            <a:graphicFrameLocks noGrp="1"/>
          </p:cNvGraphicFramePr>
          <p:nvPr userDrawn="1">
            <p:extLst>
              <p:ext uri="{D42A27DB-BD31-4B8C-83A1-F6EECF244321}">
                <p14:modId xmlns:p14="http://schemas.microsoft.com/office/powerpoint/2010/main" val="460747468"/>
              </p:ext>
            </p:extLst>
          </p:nvPr>
        </p:nvGraphicFramePr>
        <p:xfrm>
          <a:off x="0" y="0"/>
          <a:ext cx="12192000" cy="125604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89350026"/>
                    </a:ext>
                  </a:extLst>
                </a:gridCol>
              </a:tblGrid>
              <a:tr h="1256044">
                <a:tc>
                  <a:txBody>
                    <a:bodyPr/>
                    <a:lstStyle/>
                    <a:p>
                      <a:pPr algn="l"/>
                      <a:r>
                        <a:rPr lang="en-US" sz="3000">
                          <a:latin typeface="Tiempos Headline Regular" panose="02020503060303060403" pitchFamily="18" charset="0"/>
                          <a:cs typeface="Arial" panose="020B0604020202020204" pitchFamily="34" charset="0"/>
                        </a:rPr>
                        <a:t>  </a:t>
                      </a:r>
                      <a:endParaRPr lang="en-US" sz="3600" b="1" kern="1200">
                        <a:solidFill>
                          <a:schemeClr val="lt1"/>
                        </a:solidFill>
                        <a:latin typeface="Tiempos Headline Regular" panose="02020503060303060403" pitchFamily="18" charset="0"/>
                        <a:ea typeface="+mn-ea"/>
                        <a:cs typeface="Arial" panose="020B0604020202020204" pitchFamily="34" charset="0"/>
                      </a:endParaRPr>
                    </a:p>
                  </a:txBody>
                  <a:tcPr anchor="ctr">
                    <a:solidFill>
                      <a:srgbClr val="319C8A"/>
                    </a:solidFill>
                  </a:tcPr>
                </a:tc>
                <a:extLst>
                  <a:ext uri="{0D108BD9-81ED-4DB2-BD59-A6C34878D82A}">
                    <a16:rowId xmlns:a16="http://schemas.microsoft.com/office/drawing/2014/main" val="1834515696"/>
                  </a:ext>
                </a:extLst>
              </a:tr>
            </a:tbl>
          </a:graphicData>
        </a:graphic>
      </p:graphicFrame>
      <p:sp>
        <p:nvSpPr>
          <p:cNvPr id="10" name="Title 1">
            <a:extLst>
              <a:ext uri="{FF2B5EF4-FFF2-40B4-BE49-F238E27FC236}">
                <a16:creationId xmlns:a16="http://schemas.microsoft.com/office/drawing/2014/main" id="{F27865F1-C959-4F25-BD36-08E7141914A3}"/>
              </a:ext>
            </a:extLst>
          </p:cNvPr>
          <p:cNvSpPr>
            <a:spLocks noGrp="1"/>
          </p:cNvSpPr>
          <p:nvPr>
            <p:ph type="title"/>
          </p:nvPr>
        </p:nvSpPr>
        <p:spPr>
          <a:xfrm>
            <a:off x="328267" y="221973"/>
            <a:ext cx="10515600" cy="918127"/>
          </a:xfrm>
        </p:spPr>
        <p:txBody>
          <a:bodyPr anchor="ctr">
            <a:normAutofit/>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12767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19C8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875B-9430-4D07-BE7F-A43652A836BB}"/>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86F239D-FC40-470E-B689-12569A33E982}"/>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3DB50E-CE78-49DB-B79B-40F959B60CE8}"/>
              </a:ext>
            </a:extLst>
          </p:cNvPr>
          <p:cNvSpPr>
            <a:spLocks noGrp="1"/>
          </p:cNvSpPr>
          <p:nvPr>
            <p:ph type="dt" sz="half" idx="10"/>
          </p:nvPr>
        </p:nvSpPr>
        <p:spPr/>
        <p:txBody>
          <a:bodyPr/>
          <a:lstStyle/>
          <a:p>
            <a:fld id="{2E76EB32-FE09-4280-85FD-B5AA2BE5A68C}" type="datetimeFigureOut">
              <a:rPr lang="en-US" smtClean="0"/>
              <a:t>7/27/2023</a:t>
            </a:fld>
            <a:endParaRPr lang="en-US"/>
          </a:p>
        </p:txBody>
      </p:sp>
      <p:sp>
        <p:nvSpPr>
          <p:cNvPr id="5" name="Footer Placeholder 4">
            <a:extLst>
              <a:ext uri="{FF2B5EF4-FFF2-40B4-BE49-F238E27FC236}">
                <a16:creationId xmlns:a16="http://schemas.microsoft.com/office/drawing/2014/main" id="{730404F7-EBAE-4213-9175-71704A52E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FD05C-DF8F-4942-A5D5-7E9B78BBC2F5}"/>
              </a:ext>
            </a:extLst>
          </p:cNvPr>
          <p:cNvSpPr>
            <a:spLocks noGrp="1"/>
          </p:cNvSpPr>
          <p:nvPr>
            <p:ph type="sldNum" sz="quarter" idx="12"/>
          </p:nvPr>
        </p:nvSpPr>
        <p:spPr/>
        <p:txBody>
          <a:bodyPr/>
          <a:lstStyle/>
          <a:p>
            <a:fld id="{2E74F6C5-A229-4C05-8B7A-4CD3DF4D8BA7}" type="slidenum">
              <a:rPr lang="en-US" smtClean="0"/>
              <a:t>‹#›</a:t>
            </a:fld>
            <a:endParaRPr lang="en-US"/>
          </a:p>
        </p:txBody>
      </p:sp>
    </p:spTree>
    <p:extLst>
      <p:ext uri="{BB962C8B-B14F-4D97-AF65-F5344CB8AC3E}">
        <p14:creationId xmlns:p14="http://schemas.microsoft.com/office/powerpoint/2010/main" val="119585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F828B-BBFA-4040-BBE8-1C592E428524}"/>
              </a:ext>
            </a:extLst>
          </p:cNvPr>
          <p:cNvSpPr>
            <a:spLocks noGrp="1"/>
          </p:cNvSpPr>
          <p:nvPr>
            <p:ph sz="half" idx="1"/>
          </p:nvPr>
        </p:nvSpPr>
        <p:spPr>
          <a:xfrm>
            <a:off x="365760" y="1435431"/>
            <a:ext cx="5654040" cy="474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DE938-07BF-480A-9FCC-B3E866912E08}"/>
              </a:ext>
            </a:extLst>
          </p:cNvPr>
          <p:cNvSpPr>
            <a:spLocks noGrp="1"/>
          </p:cNvSpPr>
          <p:nvPr>
            <p:ph sz="half" idx="2"/>
          </p:nvPr>
        </p:nvSpPr>
        <p:spPr>
          <a:xfrm>
            <a:off x="6172200" y="1435431"/>
            <a:ext cx="5558246" cy="474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EDE0C3-E42F-48F9-8115-0CB4AEDF30C6}"/>
              </a:ext>
            </a:extLst>
          </p:cNvPr>
          <p:cNvSpPr>
            <a:spLocks noGrp="1"/>
          </p:cNvSpPr>
          <p:nvPr>
            <p:ph type="dt" sz="half" idx="10"/>
          </p:nvPr>
        </p:nvSpPr>
        <p:spPr/>
        <p:txBody>
          <a:bodyPr/>
          <a:lstStyle/>
          <a:p>
            <a:fld id="{2E76EB32-FE09-4280-85FD-B5AA2BE5A68C}" type="datetimeFigureOut">
              <a:rPr lang="en-US" smtClean="0"/>
              <a:t>7/27/2023</a:t>
            </a:fld>
            <a:endParaRPr lang="en-US"/>
          </a:p>
        </p:txBody>
      </p:sp>
      <p:sp>
        <p:nvSpPr>
          <p:cNvPr id="6" name="Footer Placeholder 5">
            <a:extLst>
              <a:ext uri="{FF2B5EF4-FFF2-40B4-BE49-F238E27FC236}">
                <a16:creationId xmlns:a16="http://schemas.microsoft.com/office/drawing/2014/main" id="{F9459CB2-24B4-4361-A43B-654049F40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D82CE2-4529-49EC-87EB-2B41F59506BE}"/>
              </a:ext>
            </a:extLst>
          </p:cNvPr>
          <p:cNvSpPr>
            <a:spLocks noGrp="1"/>
          </p:cNvSpPr>
          <p:nvPr>
            <p:ph type="sldNum" sz="quarter" idx="12"/>
          </p:nvPr>
        </p:nvSpPr>
        <p:spPr/>
        <p:txBody>
          <a:bodyPr/>
          <a:lstStyle/>
          <a:p>
            <a:fld id="{2E74F6C5-A229-4C05-8B7A-4CD3DF4D8BA7}" type="slidenum">
              <a:rPr lang="en-US" smtClean="0"/>
              <a:t>‹#›</a:t>
            </a:fld>
            <a:endParaRPr lang="en-US"/>
          </a:p>
        </p:txBody>
      </p:sp>
      <p:graphicFrame>
        <p:nvGraphicFramePr>
          <p:cNvPr id="8" name="Table 7">
            <a:extLst>
              <a:ext uri="{FF2B5EF4-FFF2-40B4-BE49-F238E27FC236}">
                <a16:creationId xmlns:a16="http://schemas.microsoft.com/office/drawing/2014/main" id="{371F913B-D2EB-4B26-8E95-0F76E10FE922}"/>
              </a:ext>
            </a:extLst>
          </p:cNvPr>
          <p:cNvGraphicFramePr>
            <a:graphicFrameLocks noGrp="1"/>
          </p:cNvGraphicFramePr>
          <p:nvPr userDrawn="1">
            <p:extLst>
              <p:ext uri="{D42A27DB-BD31-4B8C-83A1-F6EECF244321}">
                <p14:modId xmlns:p14="http://schemas.microsoft.com/office/powerpoint/2010/main" val="2801672827"/>
              </p:ext>
            </p:extLst>
          </p:nvPr>
        </p:nvGraphicFramePr>
        <p:xfrm>
          <a:off x="0" y="0"/>
          <a:ext cx="12192000" cy="125604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89350026"/>
                    </a:ext>
                  </a:extLst>
                </a:gridCol>
              </a:tblGrid>
              <a:tr h="1256044">
                <a:tc>
                  <a:txBody>
                    <a:bodyPr/>
                    <a:lstStyle/>
                    <a:p>
                      <a:pPr algn="l"/>
                      <a:endParaRPr lang="en-US" sz="3600" b="1" kern="1200">
                        <a:solidFill>
                          <a:schemeClr val="lt1"/>
                        </a:solidFill>
                        <a:latin typeface="Tiempos Headline Regular" panose="02020503060303060403" pitchFamily="18" charset="0"/>
                        <a:ea typeface="+mn-ea"/>
                        <a:cs typeface="Arial" panose="020B0604020202020204" pitchFamily="34" charset="0"/>
                      </a:endParaRPr>
                    </a:p>
                  </a:txBody>
                  <a:tcPr anchor="ctr">
                    <a:solidFill>
                      <a:srgbClr val="319C8A"/>
                    </a:solidFill>
                  </a:tcPr>
                </a:tc>
                <a:extLst>
                  <a:ext uri="{0D108BD9-81ED-4DB2-BD59-A6C34878D82A}">
                    <a16:rowId xmlns:a16="http://schemas.microsoft.com/office/drawing/2014/main" val="1834515696"/>
                  </a:ext>
                </a:extLst>
              </a:tr>
            </a:tbl>
          </a:graphicData>
        </a:graphic>
      </p:graphicFrame>
      <p:pic>
        <p:nvPicPr>
          <p:cNvPr id="9" name="Picture 8" descr="A picture containing icon&#10;&#10;Description automatically generated">
            <a:extLst>
              <a:ext uri="{FF2B5EF4-FFF2-40B4-BE49-F238E27FC236}">
                <a16:creationId xmlns:a16="http://schemas.microsoft.com/office/drawing/2014/main" id="{ADFB166C-3D40-44A5-9511-0B543A9DA7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sp>
        <p:nvSpPr>
          <p:cNvPr id="10" name="Title 1">
            <a:extLst>
              <a:ext uri="{FF2B5EF4-FFF2-40B4-BE49-F238E27FC236}">
                <a16:creationId xmlns:a16="http://schemas.microsoft.com/office/drawing/2014/main" id="{34B8363A-0AAE-4372-A86E-8F752C333DAB}"/>
              </a:ext>
            </a:extLst>
          </p:cNvPr>
          <p:cNvSpPr>
            <a:spLocks noGrp="1"/>
          </p:cNvSpPr>
          <p:nvPr>
            <p:ph type="title"/>
          </p:nvPr>
        </p:nvSpPr>
        <p:spPr>
          <a:xfrm>
            <a:off x="328267" y="221973"/>
            <a:ext cx="10515600" cy="918127"/>
          </a:xfrm>
        </p:spPr>
        <p:txBody>
          <a:bodyPr anchor="ctr">
            <a:normAutofit/>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35141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81987A-5C51-4B87-987D-84C77A443391}"/>
              </a:ext>
            </a:extLst>
          </p:cNvPr>
          <p:cNvSpPr>
            <a:spLocks noGrp="1"/>
          </p:cNvSpPr>
          <p:nvPr>
            <p:ph type="body" idx="1"/>
          </p:nvPr>
        </p:nvSpPr>
        <p:spPr>
          <a:xfrm>
            <a:off x="434839" y="1405723"/>
            <a:ext cx="5562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E404E6-1719-45EE-953C-8A588A5EC016}"/>
              </a:ext>
            </a:extLst>
          </p:cNvPr>
          <p:cNvSpPr>
            <a:spLocks noGrp="1"/>
          </p:cNvSpPr>
          <p:nvPr>
            <p:ph sz="half" idx="2"/>
          </p:nvPr>
        </p:nvSpPr>
        <p:spPr>
          <a:xfrm>
            <a:off x="434839" y="2379313"/>
            <a:ext cx="5562737" cy="3810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66E8E1-5E7E-4D90-B378-DAD2FE4DD2C4}"/>
              </a:ext>
            </a:extLst>
          </p:cNvPr>
          <p:cNvSpPr>
            <a:spLocks noGrp="1"/>
          </p:cNvSpPr>
          <p:nvPr>
            <p:ph type="body" sz="quarter" idx="3"/>
          </p:nvPr>
        </p:nvSpPr>
        <p:spPr>
          <a:xfrm>
            <a:off x="6172200" y="1405722"/>
            <a:ext cx="57527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1DF923-04BF-415E-864B-D1E8FD121A99}"/>
              </a:ext>
            </a:extLst>
          </p:cNvPr>
          <p:cNvSpPr>
            <a:spLocks noGrp="1"/>
          </p:cNvSpPr>
          <p:nvPr>
            <p:ph sz="quarter" idx="4"/>
          </p:nvPr>
        </p:nvSpPr>
        <p:spPr>
          <a:xfrm>
            <a:off x="6172199" y="2396322"/>
            <a:ext cx="5752765" cy="3793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F20DCC-CC5B-46B7-A850-5CEC4C85F795}"/>
              </a:ext>
            </a:extLst>
          </p:cNvPr>
          <p:cNvSpPr>
            <a:spLocks noGrp="1"/>
          </p:cNvSpPr>
          <p:nvPr>
            <p:ph type="dt" sz="half" idx="10"/>
          </p:nvPr>
        </p:nvSpPr>
        <p:spPr/>
        <p:txBody>
          <a:bodyPr/>
          <a:lstStyle/>
          <a:p>
            <a:fld id="{2E76EB32-FE09-4280-85FD-B5AA2BE5A68C}" type="datetimeFigureOut">
              <a:rPr lang="en-US" smtClean="0"/>
              <a:t>7/27/2023</a:t>
            </a:fld>
            <a:endParaRPr lang="en-US"/>
          </a:p>
        </p:txBody>
      </p:sp>
      <p:sp>
        <p:nvSpPr>
          <p:cNvPr id="8" name="Footer Placeholder 7">
            <a:extLst>
              <a:ext uri="{FF2B5EF4-FFF2-40B4-BE49-F238E27FC236}">
                <a16:creationId xmlns:a16="http://schemas.microsoft.com/office/drawing/2014/main" id="{3F7325C1-DEF1-49B1-B919-F0B8D06007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06A21B-A618-4AEA-A620-A4C47605ADDB}"/>
              </a:ext>
            </a:extLst>
          </p:cNvPr>
          <p:cNvSpPr>
            <a:spLocks noGrp="1"/>
          </p:cNvSpPr>
          <p:nvPr>
            <p:ph type="sldNum" sz="quarter" idx="12"/>
          </p:nvPr>
        </p:nvSpPr>
        <p:spPr/>
        <p:txBody>
          <a:bodyPr/>
          <a:lstStyle/>
          <a:p>
            <a:fld id="{2E74F6C5-A229-4C05-8B7A-4CD3DF4D8BA7}" type="slidenum">
              <a:rPr lang="en-US" smtClean="0"/>
              <a:t>‹#›</a:t>
            </a:fld>
            <a:endParaRPr lang="en-US"/>
          </a:p>
        </p:txBody>
      </p:sp>
      <p:graphicFrame>
        <p:nvGraphicFramePr>
          <p:cNvPr id="10" name="Table 9">
            <a:extLst>
              <a:ext uri="{FF2B5EF4-FFF2-40B4-BE49-F238E27FC236}">
                <a16:creationId xmlns:a16="http://schemas.microsoft.com/office/drawing/2014/main" id="{69F834D3-BD78-49E0-AC9D-1E68CA5349EB}"/>
              </a:ext>
            </a:extLst>
          </p:cNvPr>
          <p:cNvGraphicFramePr>
            <a:graphicFrameLocks noGrp="1"/>
          </p:cNvGraphicFramePr>
          <p:nvPr userDrawn="1">
            <p:extLst>
              <p:ext uri="{D42A27DB-BD31-4B8C-83A1-F6EECF244321}">
                <p14:modId xmlns:p14="http://schemas.microsoft.com/office/powerpoint/2010/main" val="340403821"/>
              </p:ext>
            </p:extLst>
          </p:nvPr>
        </p:nvGraphicFramePr>
        <p:xfrm>
          <a:off x="0" y="0"/>
          <a:ext cx="12192000" cy="125604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89350026"/>
                    </a:ext>
                  </a:extLst>
                </a:gridCol>
              </a:tblGrid>
              <a:tr h="1256044">
                <a:tc>
                  <a:txBody>
                    <a:bodyPr/>
                    <a:lstStyle/>
                    <a:p>
                      <a:pPr algn="l"/>
                      <a:endParaRPr lang="en-US" sz="3600" b="1" kern="1200">
                        <a:solidFill>
                          <a:schemeClr val="lt1"/>
                        </a:solidFill>
                        <a:latin typeface="Tiempos Headline Regular" panose="02020503060303060403" pitchFamily="18" charset="0"/>
                        <a:ea typeface="+mn-ea"/>
                        <a:cs typeface="Arial" panose="020B0604020202020204" pitchFamily="34" charset="0"/>
                      </a:endParaRPr>
                    </a:p>
                  </a:txBody>
                  <a:tcPr anchor="ctr">
                    <a:solidFill>
                      <a:srgbClr val="319C8A"/>
                    </a:solidFill>
                  </a:tcPr>
                </a:tc>
                <a:extLst>
                  <a:ext uri="{0D108BD9-81ED-4DB2-BD59-A6C34878D82A}">
                    <a16:rowId xmlns:a16="http://schemas.microsoft.com/office/drawing/2014/main" val="1834515696"/>
                  </a:ext>
                </a:extLst>
              </a:tr>
            </a:tbl>
          </a:graphicData>
        </a:graphic>
      </p:graphicFrame>
      <p:pic>
        <p:nvPicPr>
          <p:cNvPr id="11" name="Picture 10" descr="A picture containing icon&#10;&#10;Description automatically generated">
            <a:extLst>
              <a:ext uri="{FF2B5EF4-FFF2-40B4-BE49-F238E27FC236}">
                <a16:creationId xmlns:a16="http://schemas.microsoft.com/office/drawing/2014/main" id="{86035CB2-3DBC-4201-901E-DD22A43A28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sp>
        <p:nvSpPr>
          <p:cNvPr id="12" name="Title 1">
            <a:extLst>
              <a:ext uri="{FF2B5EF4-FFF2-40B4-BE49-F238E27FC236}">
                <a16:creationId xmlns:a16="http://schemas.microsoft.com/office/drawing/2014/main" id="{E07FE1EF-CC85-4353-B3A8-301D3EBE4FA0}"/>
              </a:ext>
            </a:extLst>
          </p:cNvPr>
          <p:cNvSpPr>
            <a:spLocks noGrp="1"/>
          </p:cNvSpPr>
          <p:nvPr>
            <p:ph type="title"/>
          </p:nvPr>
        </p:nvSpPr>
        <p:spPr>
          <a:xfrm>
            <a:off x="328267" y="221973"/>
            <a:ext cx="10515600" cy="918127"/>
          </a:xfrm>
        </p:spPr>
        <p:txBody>
          <a:bodyPr anchor="ctr">
            <a:normAutofit/>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70787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F9F5D6-CB46-4B59-B8D4-3897B2C262B6}"/>
              </a:ext>
            </a:extLst>
          </p:cNvPr>
          <p:cNvSpPr>
            <a:spLocks noGrp="1"/>
          </p:cNvSpPr>
          <p:nvPr>
            <p:ph type="dt" sz="half" idx="10"/>
          </p:nvPr>
        </p:nvSpPr>
        <p:spPr/>
        <p:txBody>
          <a:bodyPr/>
          <a:lstStyle/>
          <a:p>
            <a:fld id="{2E76EB32-FE09-4280-85FD-B5AA2BE5A68C}" type="datetimeFigureOut">
              <a:rPr lang="en-US" smtClean="0"/>
              <a:t>7/27/2023</a:t>
            </a:fld>
            <a:endParaRPr lang="en-US"/>
          </a:p>
        </p:txBody>
      </p:sp>
      <p:sp>
        <p:nvSpPr>
          <p:cNvPr id="4" name="Footer Placeholder 3">
            <a:extLst>
              <a:ext uri="{FF2B5EF4-FFF2-40B4-BE49-F238E27FC236}">
                <a16:creationId xmlns:a16="http://schemas.microsoft.com/office/drawing/2014/main" id="{E0058159-821A-459E-9691-B3598D6247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78D8A0-0DE7-4ACD-A24E-D11290D0386C}"/>
              </a:ext>
            </a:extLst>
          </p:cNvPr>
          <p:cNvSpPr>
            <a:spLocks noGrp="1"/>
          </p:cNvSpPr>
          <p:nvPr>
            <p:ph type="sldNum" sz="quarter" idx="12"/>
          </p:nvPr>
        </p:nvSpPr>
        <p:spPr/>
        <p:txBody>
          <a:bodyPr/>
          <a:lstStyle/>
          <a:p>
            <a:fld id="{2E74F6C5-A229-4C05-8B7A-4CD3DF4D8BA7}" type="slidenum">
              <a:rPr lang="en-US" smtClean="0"/>
              <a:t>‹#›</a:t>
            </a:fld>
            <a:endParaRPr lang="en-US"/>
          </a:p>
        </p:txBody>
      </p:sp>
      <p:graphicFrame>
        <p:nvGraphicFramePr>
          <p:cNvPr id="6" name="Table 5">
            <a:extLst>
              <a:ext uri="{FF2B5EF4-FFF2-40B4-BE49-F238E27FC236}">
                <a16:creationId xmlns:a16="http://schemas.microsoft.com/office/drawing/2014/main" id="{5CF5F340-6803-4376-BB5E-6A30C379F492}"/>
              </a:ext>
            </a:extLst>
          </p:cNvPr>
          <p:cNvGraphicFramePr>
            <a:graphicFrameLocks noGrp="1"/>
          </p:cNvGraphicFramePr>
          <p:nvPr userDrawn="1">
            <p:extLst>
              <p:ext uri="{D42A27DB-BD31-4B8C-83A1-F6EECF244321}">
                <p14:modId xmlns:p14="http://schemas.microsoft.com/office/powerpoint/2010/main" val="3264978575"/>
              </p:ext>
            </p:extLst>
          </p:nvPr>
        </p:nvGraphicFramePr>
        <p:xfrm>
          <a:off x="0" y="0"/>
          <a:ext cx="12192000" cy="125604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89350026"/>
                    </a:ext>
                  </a:extLst>
                </a:gridCol>
              </a:tblGrid>
              <a:tr h="1256044">
                <a:tc>
                  <a:txBody>
                    <a:bodyPr/>
                    <a:lstStyle/>
                    <a:p>
                      <a:pPr algn="l"/>
                      <a:endParaRPr lang="en-US" sz="3600" b="1" kern="1200">
                        <a:solidFill>
                          <a:schemeClr val="lt1"/>
                        </a:solidFill>
                        <a:latin typeface="Tiempos Headline Regular" panose="02020503060303060403" pitchFamily="18" charset="0"/>
                        <a:ea typeface="+mn-ea"/>
                        <a:cs typeface="Arial" panose="020B0604020202020204" pitchFamily="34" charset="0"/>
                      </a:endParaRPr>
                    </a:p>
                  </a:txBody>
                  <a:tcPr anchor="ctr">
                    <a:solidFill>
                      <a:srgbClr val="319C8A"/>
                    </a:solidFill>
                  </a:tcPr>
                </a:tc>
                <a:extLst>
                  <a:ext uri="{0D108BD9-81ED-4DB2-BD59-A6C34878D82A}">
                    <a16:rowId xmlns:a16="http://schemas.microsoft.com/office/drawing/2014/main" val="1834515696"/>
                  </a:ext>
                </a:extLst>
              </a:tr>
            </a:tbl>
          </a:graphicData>
        </a:graphic>
      </p:graphicFrame>
      <p:pic>
        <p:nvPicPr>
          <p:cNvPr id="7" name="Picture 6" descr="A picture containing icon&#10;&#10;Description automatically generated">
            <a:extLst>
              <a:ext uri="{FF2B5EF4-FFF2-40B4-BE49-F238E27FC236}">
                <a16:creationId xmlns:a16="http://schemas.microsoft.com/office/drawing/2014/main" id="{A10166BC-0C22-4335-9C1C-E346BA7BBF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sp>
        <p:nvSpPr>
          <p:cNvPr id="8" name="Title 1">
            <a:extLst>
              <a:ext uri="{FF2B5EF4-FFF2-40B4-BE49-F238E27FC236}">
                <a16:creationId xmlns:a16="http://schemas.microsoft.com/office/drawing/2014/main" id="{15B4171A-78EE-4939-9F44-DA957F4CB95E}"/>
              </a:ext>
            </a:extLst>
          </p:cNvPr>
          <p:cNvSpPr>
            <a:spLocks noGrp="1"/>
          </p:cNvSpPr>
          <p:nvPr>
            <p:ph type="title"/>
          </p:nvPr>
        </p:nvSpPr>
        <p:spPr>
          <a:xfrm>
            <a:off x="328267" y="221973"/>
            <a:ext cx="10515600" cy="918127"/>
          </a:xfrm>
        </p:spPr>
        <p:txBody>
          <a:bodyPr anchor="ctr">
            <a:normAutofit/>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74869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0BE4E-1917-4499-9131-7A93102DE17C}"/>
              </a:ext>
            </a:extLst>
          </p:cNvPr>
          <p:cNvSpPr>
            <a:spLocks noGrp="1"/>
          </p:cNvSpPr>
          <p:nvPr>
            <p:ph type="dt" sz="half" idx="10"/>
          </p:nvPr>
        </p:nvSpPr>
        <p:spPr/>
        <p:txBody>
          <a:bodyPr/>
          <a:lstStyle/>
          <a:p>
            <a:fld id="{2E76EB32-FE09-4280-85FD-B5AA2BE5A68C}" type="datetimeFigureOut">
              <a:rPr lang="en-US" smtClean="0"/>
              <a:t>7/27/2023</a:t>
            </a:fld>
            <a:endParaRPr lang="en-US"/>
          </a:p>
        </p:txBody>
      </p:sp>
      <p:sp>
        <p:nvSpPr>
          <p:cNvPr id="3" name="Footer Placeholder 2">
            <a:extLst>
              <a:ext uri="{FF2B5EF4-FFF2-40B4-BE49-F238E27FC236}">
                <a16:creationId xmlns:a16="http://schemas.microsoft.com/office/drawing/2014/main" id="{229F24AF-B44D-4A08-BF34-8C32AE1C8F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6E82E7-C259-48BC-8592-5F69CBB09CD9}"/>
              </a:ext>
            </a:extLst>
          </p:cNvPr>
          <p:cNvSpPr>
            <a:spLocks noGrp="1"/>
          </p:cNvSpPr>
          <p:nvPr>
            <p:ph type="sldNum" sz="quarter" idx="12"/>
          </p:nvPr>
        </p:nvSpPr>
        <p:spPr/>
        <p:txBody>
          <a:bodyPr/>
          <a:lstStyle/>
          <a:p>
            <a:fld id="{2E74F6C5-A229-4C05-8B7A-4CD3DF4D8BA7}" type="slidenum">
              <a:rPr lang="en-US" smtClean="0"/>
              <a:t>‹#›</a:t>
            </a:fld>
            <a:endParaRPr lang="en-US"/>
          </a:p>
        </p:txBody>
      </p:sp>
      <p:pic>
        <p:nvPicPr>
          <p:cNvPr id="5" name="Picture 4" descr="A picture containing icon&#10;&#10;Description automatically generated">
            <a:extLst>
              <a:ext uri="{FF2B5EF4-FFF2-40B4-BE49-F238E27FC236}">
                <a16:creationId xmlns:a16="http://schemas.microsoft.com/office/drawing/2014/main" id="{0B2D0EA1-214F-4045-8227-932B2D58F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spTree>
    <p:extLst>
      <p:ext uri="{BB962C8B-B14F-4D97-AF65-F5344CB8AC3E}">
        <p14:creationId xmlns:p14="http://schemas.microsoft.com/office/powerpoint/2010/main" val="337970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8D25-E1B6-447A-9813-02769E6E46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A85B80-AD69-4F37-88FD-75146AB9A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FEFC23-7230-4F16-8ED4-6C048C37C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BB8E0-EBFC-49B4-B757-AF5BE1F12CE5}"/>
              </a:ext>
            </a:extLst>
          </p:cNvPr>
          <p:cNvSpPr>
            <a:spLocks noGrp="1"/>
          </p:cNvSpPr>
          <p:nvPr>
            <p:ph type="dt" sz="half" idx="10"/>
          </p:nvPr>
        </p:nvSpPr>
        <p:spPr/>
        <p:txBody>
          <a:bodyPr/>
          <a:lstStyle/>
          <a:p>
            <a:fld id="{2E76EB32-FE09-4280-85FD-B5AA2BE5A68C}" type="datetimeFigureOut">
              <a:rPr lang="en-US" smtClean="0"/>
              <a:t>7/27/2023</a:t>
            </a:fld>
            <a:endParaRPr lang="en-US"/>
          </a:p>
        </p:txBody>
      </p:sp>
      <p:sp>
        <p:nvSpPr>
          <p:cNvPr id="6" name="Footer Placeholder 5">
            <a:extLst>
              <a:ext uri="{FF2B5EF4-FFF2-40B4-BE49-F238E27FC236}">
                <a16:creationId xmlns:a16="http://schemas.microsoft.com/office/drawing/2014/main" id="{3B544B6B-354D-4679-A382-93C800E44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A5B3CF-4F17-4591-95FA-7499F990A1C2}"/>
              </a:ext>
            </a:extLst>
          </p:cNvPr>
          <p:cNvSpPr>
            <a:spLocks noGrp="1"/>
          </p:cNvSpPr>
          <p:nvPr>
            <p:ph type="sldNum" sz="quarter" idx="12"/>
          </p:nvPr>
        </p:nvSpPr>
        <p:spPr/>
        <p:txBody>
          <a:bodyPr/>
          <a:lstStyle/>
          <a:p>
            <a:fld id="{2E74F6C5-A229-4C05-8B7A-4CD3DF4D8BA7}" type="slidenum">
              <a:rPr lang="en-US" smtClean="0"/>
              <a:t>‹#›</a:t>
            </a:fld>
            <a:endParaRPr lang="en-US"/>
          </a:p>
        </p:txBody>
      </p:sp>
      <p:pic>
        <p:nvPicPr>
          <p:cNvPr id="8" name="Picture 7" descr="A picture containing icon&#10;&#10;Description automatically generated">
            <a:extLst>
              <a:ext uri="{FF2B5EF4-FFF2-40B4-BE49-F238E27FC236}">
                <a16:creationId xmlns:a16="http://schemas.microsoft.com/office/drawing/2014/main" id="{035759F1-93F4-4F87-9026-90B5FF568B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spTree>
    <p:extLst>
      <p:ext uri="{BB962C8B-B14F-4D97-AF65-F5344CB8AC3E}">
        <p14:creationId xmlns:p14="http://schemas.microsoft.com/office/powerpoint/2010/main" val="276690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2785-3DE0-4744-A652-02365635D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9F86C8-387D-46AF-8D9B-4AC2AB7430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473942-8723-4B39-9D59-AFCD89C26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44FAD-D3CE-432A-9478-6C0923726979}"/>
              </a:ext>
            </a:extLst>
          </p:cNvPr>
          <p:cNvSpPr>
            <a:spLocks noGrp="1"/>
          </p:cNvSpPr>
          <p:nvPr>
            <p:ph type="dt" sz="half" idx="10"/>
          </p:nvPr>
        </p:nvSpPr>
        <p:spPr/>
        <p:txBody>
          <a:bodyPr/>
          <a:lstStyle/>
          <a:p>
            <a:fld id="{2E76EB32-FE09-4280-85FD-B5AA2BE5A68C}" type="datetimeFigureOut">
              <a:rPr lang="en-US" smtClean="0"/>
              <a:t>7/27/2023</a:t>
            </a:fld>
            <a:endParaRPr lang="en-US"/>
          </a:p>
        </p:txBody>
      </p:sp>
      <p:sp>
        <p:nvSpPr>
          <p:cNvPr id="6" name="Footer Placeholder 5">
            <a:extLst>
              <a:ext uri="{FF2B5EF4-FFF2-40B4-BE49-F238E27FC236}">
                <a16:creationId xmlns:a16="http://schemas.microsoft.com/office/drawing/2014/main" id="{ECCDFA2C-FEE7-4A17-AA72-7C976B03B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EBC7D-C21E-4998-BD97-27F2AA2FD1F9}"/>
              </a:ext>
            </a:extLst>
          </p:cNvPr>
          <p:cNvSpPr>
            <a:spLocks noGrp="1"/>
          </p:cNvSpPr>
          <p:nvPr>
            <p:ph type="sldNum" sz="quarter" idx="12"/>
          </p:nvPr>
        </p:nvSpPr>
        <p:spPr/>
        <p:txBody>
          <a:bodyPr/>
          <a:lstStyle/>
          <a:p>
            <a:fld id="{2E74F6C5-A229-4C05-8B7A-4CD3DF4D8BA7}" type="slidenum">
              <a:rPr lang="en-US" smtClean="0"/>
              <a:t>‹#›</a:t>
            </a:fld>
            <a:endParaRPr lang="en-US"/>
          </a:p>
        </p:txBody>
      </p:sp>
      <p:pic>
        <p:nvPicPr>
          <p:cNvPr id="8" name="Picture 7" descr="A picture containing icon&#10;&#10;Description automatically generated">
            <a:extLst>
              <a:ext uri="{FF2B5EF4-FFF2-40B4-BE49-F238E27FC236}">
                <a16:creationId xmlns:a16="http://schemas.microsoft.com/office/drawing/2014/main" id="{DDC7BBA7-44D6-4258-BF9E-00BA083558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spTree>
    <p:extLst>
      <p:ext uri="{BB962C8B-B14F-4D97-AF65-F5344CB8AC3E}">
        <p14:creationId xmlns:p14="http://schemas.microsoft.com/office/powerpoint/2010/main" val="120228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32373F-1F32-42BC-9589-78A99ACD1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B68873-FA7F-4545-B35A-B31BCC145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B359-80DE-4EFF-B9A5-6DAEB81EF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6EB32-FE09-4280-85FD-B5AA2BE5A68C}" type="datetimeFigureOut">
              <a:rPr lang="en-US" smtClean="0"/>
              <a:t>7/27/2023</a:t>
            </a:fld>
            <a:endParaRPr lang="en-US"/>
          </a:p>
        </p:txBody>
      </p:sp>
      <p:sp>
        <p:nvSpPr>
          <p:cNvPr id="5" name="Footer Placeholder 4">
            <a:extLst>
              <a:ext uri="{FF2B5EF4-FFF2-40B4-BE49-F238E27FC236}">
                <a16:creationId xmlns:a16="http://schemas.microsoft.com/office/drawing/2014/main" id="{43A27204-F6CA-40DA-A086-38C773F6A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7D2DDB-999F-4F64-99E7-9CB703F28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4F6C5-A229-4C05-8B7A-4CD3DF4D8BA7}" type="slidenum">
              <a:rPr lang="en-US" smtClean="0"/>
              <a:t>‹#›</a:t>
            </a:fld>
            <a:endParaRPr lang="en-US"/>
          </a:p>
        </p:txBody>
      </p:sp>
    </p:spTree>
    <p:extLst>
      <p:ext uri="{BB962C8B-B14F-4D97-AF65-F5344CB8AC3E}">
        <p14:creationId xmlns:p14="http://schemas.microsoft.com/office/powerpoint/2010/main" val="17854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Tiempos Headline Regular" panose="0202050306030306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thletics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thletics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thletics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thletics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thletics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floridahealth.gov/diseases-and-conditions/aids/surveillance/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ew.officeapps.live.com/op/view.aspx?src=https%3A%2F%2Fwww.floridahealth.gov%2Fdiseases-and-conditions%2Faids%2Fsurveillance%2F_documents%2Fhiv-aids-slide-sets%2FState_of_HIV_Epidemic_2021.pptx&amp;wdOrigin=BROWSELINK"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oridahealth.gov/diseases-and-conditions/aids/surveillance/index.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linicalinfo.hiv.gov/en/guidelines/perinatal/whats-new"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std/statistics/2020/overview.htm#Syphili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www.cdc.gov/std/statistics/2020/overview.htm#Syphili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flhealthcharts.gov/Charts/CommunicableDiseases/default.asp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lhealthcharts.gov/Charts/CommunicableDiseases/default.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lhealthcharts.gov/Charts/CommunicableDiseases/default.aspx"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hiv/library/reports/hiv-surveillance/vol-31/content/children.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oridahealth.gov/diseases-and-conditions/aids/surveillance/index.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oridahealth.gov/diseases-and-conditions/aids/surveillance/index.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oridahealth.gov/diseases-and-conditions/aids/surveillance/index.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2BB408-9D98-2969-2F37-9BC90C9DF407}"/>
              </a:ext>
            </a:extLst>
          </p:cNvPr>
          <p:cNvSpPr>
            <a:spLocks noGrp="1"/>
          </p:cNvSpPr>
          <p:nvPr>
            <p:ph type="ctrTitle"/>
          </p:nvPr>
        </p:nvSpPr>
        <p:spPr/>
        <p:txBody>
          <a:bodyPr/>
          <a:lstStyle/>
          <a:p>
            <a:r>
              <a:rPr lang="en-US"/>
              <a:t>Perinatal HIV and Syphilis Updates</a:t>
            </a:r>
          </a:p>
        </p:txBody>
      </p:sp>
      <p:sp>
        <p:nvSpPr>
          <p:cNvPr id="5" name="Subtitle 4">
            <a:extLst>
              <a:ext uri="{FF2B5EF4-FFF2-40B4-BE49-F238E27FC236}">
                <a16:creationId xmlns:a16="http://schemas.microsoft.com/office/drawing/2014/main" id="{2915AEA5-5630-FFC8-82EE-086BDF21D820}"/>
              </a:ext>
            </a:extLst>
          </p:cNvPr>
          <p:cNvSpPr>
            <a:spLocks noGrp="1"/>
          </p:cNvSpPr>
          <p:nvPr>
            <p:ph type="subTitle" idx="1"/>
          </p:nvPr>
        </p:nvSpPr>
        <p:spPr/>
        <p:txBody>
          <a:bodyPr vert="horz" lIns="91440" tIns="45720" rIns="91440" bIns="45720" rtlCol="0" anchor="t">
            <a:normAutofit fontScale="77500" lnSpcReduction="20000"/>
          </a:bodyPr>
          <a:lstStyle/>
          <a:p>
            <a:r>
              <a:rPr lang="en-US"/>
              <a:t>Adriana Cadilla, MD</a:t>
            </a:r>
          </a:p>
          <a:p>
            <a:r>
              <a:rPr lang="en-US"/>
              <a:t>Pediatric Infectious Diseases</a:t>
            </a:r>
          </a:p>
          <a:p>
            <a:r>
              <a:rPr lang="en-US"/>
              <a:t>Nemours Children’s Hospital</a:t>
            </a:r>
          </a:p>
          <a:p>
            <a:r>
              <a:rPr lang="en-US">
                <a:latin typeface="Athletics Light"/>
              </a:rPr>
              <a:t>Associate Professor, Department of Pediatrics</a:t>
            </a:r>
          </a:p>
          <a:p>
            <a:r>
              <a:rPr lang="en-US"/>
              <a:t>UCF COM</a:t>
            </a:r>
          </a:p>
        </p:txBody>
      </p:sp>
    </p:spTree>
    <p:extLst>
      <p:ext uri="{BB962C8B-B14F-4D97-AF65-F5344CB8AC3E}">
        <p14:creationId xmlns:p14="http://schemas.microsoft.com/office/powerpoint/2010/main" val="412500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0D158E-1FB3-E93A-679C-21126DFBE120}"/>
              </a:ext>
            </a:extLst>
          </p:cNvPr>
          <p:cNvSpPr txBox="1"/>
          <p:nvPr/>
        </p:nvSpPr>
        <p:spPr>
          <a:xfrm>
            <a:off x="0" y="6512916"/>
            <a:ext cx="6822830" cy="246221"/>
          </a:xfrm>
          <a:prstGeom prst="rect">
            <a:avLst/>
          </a:prstGeom>
          <a:noFill/>
        </p:spPr>
        <p:txBody>
          <a:bodyPr wrap="square" rtlCol="0">
            <a:spAutoFit/>
          </a:bodyPr>
          <a:lstStyle/>
          <a:p>
            <a:r>
              <a:rPr lang="en-US" sz="1000">
                <a:hlinkClick r:id="rId2"/>
              </a:rPr>
              <a:t>HIV Data Center | Florida Department of Health (floridahealth.gov)</a:t>
            </a:r>
            <a:endParaRPr lang="en-US" sz="1000"/>
          </a:p>
        </p:txBody>
      </p:sp>
      <p:sp>
        <p:nvSpPr>
          <p:cNvPr id="3" name="Content Placeholder 2">
            <a:extLst>
              <a:ext uri="{FF2B5EF4-FFF2-40B4-BE49-F238E27FC236}">
                <a16:creationId xmlns:a16="http://schemas.microsoft.com/office/drawing/2014/main" id="{526151D0-D77E-CE22-3BA0-0663CAFD9A98}"/>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F39DB14-E1C4-A6E7-8505-C90515ABC0AA}"/>
              </a:ext>
            </a:extLst>
          </p:cNvPr>
          <p:cNvPicPr>
            <a:picLocks noChangeAspect="1"/>
          </p:cNvPicPr>
          <p:nvPr/>
        </p:nvPicPr>
        <p:blipFill>
          <a:blip r:embed="rId3"/>
          <a:stretch>
            <a:fillRect/>
          </a:stretch>
        </p:blipFill>
        <p:spPr>
          <a:xfrm>
            <a:off x="340659" y="607502"/>
            <a:ext cx="10282517" cy="5808144"/>
          </a:xfrm>
          <a:prstGeom prst="rect">
            <a:avLst/>
          </a:prstGeom>
        </p:spPr>
      </p:pic>
    </p:spTree>
    <p:extLst>
      <p:ext uri="{BB962C8B-B14F-4D97-AF65-F5344CB8AC3E}">
        <p14:creationId xmlns:p14="http://schemas.microsoft.com/office/powerpoint/2010/main" val="411383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7096CF-2C99-C8AF-D084-39F1DB3073A3}"/>
              </a:ext>
            </a:extLst>
          </p:cNvPr>
          <p:cNvPicPr>
            <a:picLocks noGrp="1" noChangeAspect="1"/>
          </p:cNvPicPr>
          <p:nvPr>
            <p:ph idx="1"/>
          </p:nvPr>
        </p:nvPicPr>
        <p:blipFill>
          <a:blip r:embed="rId2"/>
          <a:stretch>
            <a:fillRect/>
          </a:stretch>
        </p:blipFill>
        <p:spPr>
          <a:xfrm>
            <a:off x="788355" y="479913"/>
            <a:ext cx="9148828" cy="5194056"/>
          </a:xfrm>
        </p:spPr>
      </p:pic>
      <p:sp>
        <p:nvSpPr>
          <p:cNvPr id="6" name="TextBox 5">
            <a:extLst>
              <a:ext uri="{FF2B5EF4-FFF2-40B4-BE49-F238E27FC236}">
                <a16:creationId xmlns:a16="http://schemas.microsoft.com/office/drawing/2014/main" id="{9A9384AB-8CF0-EE24-69E2-CFBC5978F56C}"/>
              </a:ext>
            </a:extLst>
          </p:cNvPr>
          <p:cNvSpPr txBox="1"/>
          <p:nvPr/>
        </p:nvSpPr>
        <p:spPr>
          <a:xfrm>
            <a:off x="128954" y="6501563"/>
            <a:ext cx="6084277" cy="246221"/>
          </a:xfrm>
          <a:prstGeom prst="rect">
            <a:avLst/>
          </a:prstGeom>
          <a:noFill/>
        </p:spPr>
        <p:txBody>
          <a:bodyPr wrap="square" rtlCol="0">
            <a:spAutoFit/>
          </a:bodyPr>
          <a:lstStyle/>
          <a:p>
            <a:r>
              <a:rPr lang="en-US" sz="1000">
                <a:hlinkClick r:id="rId3"/>
              </a:rPr>
              <a:t>State_of_HIV_Epidemic_2021.pptx (live.com)</a:t>
            </a:r>
            <a:endParaRPr lang="en-US" sz="1000"/>
          </a:p>
        </p:txBody>
      </p:sp>
    </p:spTree>
    <p:extLst>
      <p:ext uri="{BB962C8B-B14F-4D97-AF65-F5344CB8AC3E}">
        <p14:creationId xmlns:p14="http://schemas.microsoft.com/office/powerpoint/2010/main" val="42469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203151-FED0-602D-F38B-087EA704BF00}"/>
              </a:ext>
            </a:extLst>
          </p:cNvPr>
          <p:cNvPicPr>
            <a:picLocks noGrp="1" noChangeAspect="1"/>
          </p:cNvPicPr>
          <p:nvPr>
            <p:ph idx="1"/>
          </p:nvPr>
        </p:nvPicPr>
        <p:blipFill>
          <a:blip r:embed="rId2"/>
          <a:stretch>
            <a:fillRect/>
          </a:stretch>
        </p:blipFill>
        <p:spPr>
          <a:xfrm>
            <a:off x="771592" y="404995"/>
            <a:ext cx="10648815" cy="6048009"/>
          </a:xfrm>
        </p:spPr>
      </p:pic>
      <p:sp>
        <p:nvSpPr>
          <p:cNvPr id="6" name="TextBox 5">
            <a:extLst>
              <a:ext uri="{FF2B5EF4-FFF2-40B4-BE49-F238E27FC236}">
                <a16:creationId xmlns:a16="http://schemas.microsoft.com/office/drawing/2014/main" id="{5016B235-DF77-C0FE-4A17-130B8EF2C8FA}"/>
              </a:ext>
            </a:extLst>
          </p:cNvPr>
          <p:cNvSpPr txBox="1"/>
          <p:nvPr/>
        </p:nvSpPr>
        <p:spPr>
          <a:xfrm>
            <a:off x="0" y="6512916"/>
            <a:ext cx="6822830" cy="246221"/>
          </a:xfrm>
          <a:prstGeom prst="rect">
            <a:avLst/>
          </a:prstGeom>
          <a:noFill/>
        </p:spPr>
        <p:txBody>
          <a:bodyPr wrap="square" rtlCol="0">
            <a:spAutoFit/>
          </a:bodyPr>
          <a:lstStyle/>
          <a:p>
            <a:r>
              <a:rPr lang="en-US" sz="1000">
                <a:hlinkClick r:id="rId3"/>
              </a:rPr>
              <a:t>HIV Data Center | Florida Department of Health (floridahealth.gov)</a:t>
            </a:r>
            <a:endParaRPr lang="en-US" sz="1000"/>
          </a:p>
        </p:txBody>
      </p:sp>
    </p:spTree>
    <p:extLst>
      <p:ext uri="{BB962C8B-B14F-4D97-AF65-F5344CB8AC3E}">
        <p14:creationId xmlns:p14="http://schemas.microsoft.com/office/powerpoint/2010/main" val="57902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D07B5-C6A2-C9D5-0782-993B3509219A}"/>
              </a:ext>
            </a:extLst>
          </p:cNvPr>
          <p:cNvSpPr>
            <a:spLocks noGrp="1"/>
          </p:cNvSpPr>
          <p:nvPr>
            <p:ph idx="1"/>
          </p:nvPr>
        </p:nvSpPr>
        <p:spPr/>
        <p:txBody>
          <a:bodyPr>
            <a:normAutofit fontScale="92500" lnSpcReduction="10000"/>
          </a:bodyPr>
          <a:lstStyle/>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Antigen/Antibody Immunoassays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HIV p24 antigen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HIV 1 &amp; 2 antibodies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One FDA approved POC within 30 min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Others require lab trained staff, results in ~ 1 hour</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Antibody Immunoassays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“Rapid Test” – results within 30 min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Many are FDA approved for POC</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Acute HIV may be missed</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HIV NAT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PCR</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Takes several days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endParaRPr lang="en-US"/>
          </a:p>
        </p:txBody>
      </p:sp>
      <p:sp>
        <p:nvSpPr>
          <p:cNvPr id="3" name="Title 2">
            <a:extLst>
              <a:ext uri="{FF2B5EF4-FFF2-40B4-BE49-F238E27FC236}">
                <a16:creationId xmlns:a16="http://schemas.microsoft.com/office/drawing/2014/main" id="{7273785F-E1C1-EC26-76AF-0F152D62F6F2}"/>
              </a:ext>
            </a:extLst>
          </p:cNvPr>
          <p:cNvSpPr>
            <a:spLocks noGrp="1"/>
          </p:cNvSpPr>
          <p:nvPr>
            <p:ph type="title"/>
          </p:nvPr>
        </p:nvSpPr>
        <p:spPr/>
        <p:txBody>
          <a:bodyPr/>
          <a:lstStyle/>
          <a:p>
            <a:r>
              <a:rPr lang="en-US"/>
              <a:t>Tests Available</a:t>
            </a:r>
          </a:p>
        </p:txBody>
      </p:sp>
    </p:spTree>
    <p:extLst>
      <p:ext uri="{BB962C8B-B14F-4D97-AF65-F5344CB8AC3E}">
        <p14:creationId xmlns:p14="http://schemas.microsoft.com/office/powerpoint/2010/main" val="412883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A6F62A-E541-F73C-3AC1-9B4C1912552F}"/>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Every 3 months AND at ~ 36 WGA</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endParaRPr lang="en-US" b="0" i="0">
              <a:solidFill>
                <a:srgbClr val="000000"/>
              </a:solidFill>
              <a:effectLst/>
              <a:latin typeface="Segoe UI" panose="020B0502040204020203" pitchFamily="34" charset="0"/>
            </a:endParaRPr>
          </a:p>
        </p:txBody>
      </p:sp>
      <p:sp>
        <p:nvSpPr>
          <p:cNvPr id="3" name="Title 2">
            <a:extLst>
              <a:ext uri="{FF2B5EF4-FFF2-40B4-BE49-F238E27FC236}">
                <a16:creationId xmlns:a16="http://schemas.microsoft.com/office/drawing/2014/main" id="{28BA4992-BEB1-AF48-A111-6B38101CBD04}"/>
              </a:ext>
            </a:extLst>
          </p:cNvPr>
          <p:cNvSpPr>
            <a:spLocks noGrp="1"/>
          </p:cNvSpPr>
          <p:nvPr>
            <p:ph type="title"/>
          </p:nvPr>
        </p:nvSpPr>
        <p:spPr/>
        <p:txBody>
          <a:bodyPr/>
          <a:lstStyle/>
          <a:p>
            <a:r>
              <a:rPr lang="en-US"/>
              <a:t>Pregnancy VL Testing</a:t>
            </a:r>
          </a:p>
        </p:txBody>
      </p:sp>
    </p:spTree>
    <p:extLst>
      <p:ext uri="{BB962C8B-B14F-4D97-AF65-F5344CB8AC3E}">
        <p14:creationId xmlns:p14="http://schemas.microsoft.com/office/powerpoint/2010/main" val="158273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429697-060A-2174-9A93-8F11B4C6620C}"/>
              </a:ext>
            </a:extLst>
          </p:cNvPr>
          <p:cNvSpPr>
            <a:spLocks noGrp="1"/>
          </p:cNvSpPr>
          <p:nvPr>
            <p:ph idx="1"/>
          </p:nvPr>
        </p:nvSpPr>
        <p:spPr>
          <a:xfrm>
            <a:off x="522514" y="1476103"/>
            <a:ext cx="11669486" cy="4700860"/>
          </a:xfrm>
        </p:spPr>
        <p:txBody>
          <a:bodyPr>
            <a:normAutofit lnSpcReduction="10000"/>
          </a:bodyPr>
          <a:lstStyle/>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If acute HIV infection is suspected during pregnancy, during intrapartum period or while breastfeeding, an RNA assay should be performed alongside antigen/antibody testing.</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Positive antibody test at late in pregnancy or during delivery</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Repeat test (Ag/Ab) AND obtain HIV RNA assay</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Pending results: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none" strike="noStrike">
                <a:solidFill>
                  <a:srgbClr val="000000"/>
                </a:solidFill>
                <a:effectLst/>
                <a:latin typeface="Calibri" panose="020F0502020204030204" pitchFamily="34" charset="0"/>
              </a:rPr>
              <a:t>Initiate IV zidovudine during labor</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none" strike="noStrike">
                <a:solidFill>
                  <a:srgbClr val="000000"/>
                </a:solidFill>
                <a:effectLst/>
                <a:latin typeface="Calibri" panose="020F0502020204030204" pitchFamily="34" charset="0"/>
              </a:rPr>
              <a:t>Initiate ARV regimen for infant (high-risk regimen)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none" strike="noStrike">
                <a:solidFill>
                  <a:srgbClr val="000000"/>
                </a:solidFill>
                <a:effectLst/>
                <a:latin typeface="Calibri" panose="020F0502020204030204" pitchFamily="34" charset="0"/>
              </a:rPr>
              <a:t>If planning to breastfeed – should express and store until all results are available and negative</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False positives occur - frequency depends on population risks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none" strike="noStrike">
                <a:solidFill>
                  <a:srgbClr val="000000"/>
                </a:solidFill>
                <a:effectLst/>
                <a:latin typeface="Calibri" panose="020F0502020204030204" pitchFamily="34" charset="0"/>
              </a:rPr>
              <a:t>Ex. Large urban hospital in Dallas reported a false positive rate of 0.16% using the Architect(R) HIV Ag/Ab assay</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3" fontAlgn="base"/>
            <a:r>
              <a:rPr lang="en-US" b="0" i="0" u="none" strike="noStrike">
                <a:solidFill>
                  <a:srgbClr val="000000"/>
                </a:solidFill>
                <a:effectLst/>
                <a:latin typeface="Calibri" panose="020F0502020204030204" pitchFamily="34" charset="0"/>
              </a:rPr>
              <a:t>PPV 83% (28 false positives out of 190)</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endParaRPr lang="en-US"/>
          </a:p>
        </p:txBody>
      </p:sp>
      <p:sp>
        <p:nvSpPr>
          <p:cNvPr id="3" name="Title 2">
            <a:extLst>
              <a:ext uri="{FF2B5EF4-FFF2-40B4-BE49-F238E27FC236}">
                <a16:creationId xmlns:a16="http://schemas.microsoft.com/office/drawing/2014/main" id="{B55DE675-BCC9-63FE-D167-15ED97A95128}"/>
              </a:ext>
            </a:extLst>
          </p:cNvPr>
          <p:cNvSpPr>
            <a:spLocks noGrp="1"/>
          </p:cNvSpPr>
          <p:nvPr>
            <p:ph type="title"/>
          </p:nvPr>
        </p:nvSpPr>
        <p:spPr/>
        <p:txBody>
          <a:bodyPr/>
          <a:lstStyle/>
          <a:p>
            <a:r>
              <a:rPr lang="en-US"/>
              <a:t>Late Pregnancy or Delivery</a:t>
            </a:r>
          </a:p>
        </p:txBody>
      </p:sp>
    </p:spTree>
    <p:extLst>
      <p:ext uri="{BB962C8B-B14F-4D97-AF65-F5344CB8AC3E}">
        <p14:creationId xmlns:p14="http://schemas.microsoft.com/office/powerpoint/2010/main" val="162959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AB7568A-2E1F-1F87-10E8-BC7D039EAF6F}"/>
              </a:ext>
            </a:extLst>
          </p:cNvPr>
          <p:cNvGraphicFramePr>
            <a:graphicFrameLocks noGrp="1"/>
          </p:cNvGraphicFramePr>
          <p:nvPr>
            <p:ph idx="1"/>
            <p:extLst>
              <p:ext uri="{D42A27DB-BD31-4B8C-83A1-F6EECF244321}">
                <p14:modId xmlns:p14="http://schemas.microsoft.com/office/powerpoint/2010/main" val="1744443334"/>
              </p:ext>
            </p:extLst>
          </p:nvPr>
        </p:nvGraphicFramePr>
        <p:xfrm>
          <a:off x="608014" y="1658472"/>
          <a:ext cx="10659269" cy="4088436"/>
        </p:xfrm>
        <a:graphic>
          <a:graphicData uri="http://schemas.openxmlformats.org/drawingml/2006/table">
            <a:tbl>
              <a:tblPr/>
              <a:tblGrid>
                <a:gridCol w="1409805">
                  <a:extLst>
                    <a:ext uri="{9D8B030D-6E8A-4147-A177-3AD203B41FA5}">
                      <a16:colId xmlns:a16="http://schemas.microsoft.com/office/drawing/2014/main" val="731378221"/>
                    </a:ext>
                  </a:extLst>
                </a:gridCol>
                <a:gridCol w="1486011">
                  <a:extLst>
                    <a:ext uri="{9D8B030D-6E8A-4147-A177-3AD203B41FA5}">
                      <a16:colId xmlns:a16="http://schemas.microsoft.com/office/drawing/2014/main" val="864611028"/>
                    </a:ext>
                  </a:extLst>
                </a:gridCol>
                <a:gridCol w="1838462">
                  <a:extLst>
                    <a:ext uri="{9D8B030D-6E8A-4147-A177-3AD203B41FA5}">
                      <a16:colId xmlns:a16="http://schemas.microsoft.com/office/drawing/2014/main" val="1555425255"/>
                    </a:ext>
                  </a:extLst>
                </a:gridCol>
                <a:gridCol w="2648147">
                  <a:extLst>
                    <a:ext uri="{9D8B030D-6E8A-4147-A177-3AD203B41FA5}">
                      <a16:colId xmlns:a16="http://schemas.microsoft.com/office/drawing/2014/main" val="1840420304"/>
                    </a:ext>
                  </a:extLst>
                </a:gridCol>
                <a:gridCol w="3276844">
                  <a:extLst>
                    <a:ext uri="{9D8B030D-6E8A-4147-A177-3AD203B41FA5}">
                      <a16:colId xmlns:a16="http://schemas.microsoft.com/office/drawing/2014/main" val="2021453268"/>
                    </a:ext>
                  </a:extLst>
                </a:gridCol>
              </a:tblGrid>
              <a:tr h="973437">
                <a:tc>
                  <a:txBody>
                    <a:bodyPr/>
                    <a:lstStyle/>
                    <a:p>
                      <a:pPr algn="l" fontAlgn="auto"/>
                      <a:r>
                        <a:rPr lang="en-US" sz="1800" b="1" i="0">
                          <a:solidFill>
                            <a:srgbClr val="FFFFFF"/>
                          </a:solidFill>
                          <a:effectLst/>
                          <a:latin typeface="Calibri"/>
                        </a:rPr>
                        <a:t>​</a:t>
                      </a: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a:solidFill>
                            <a:srgbClr val="FFFFFF"/>
                          </a:solidFill>
                          <a:effectLst/>
                          <a:latin typeface="Calibri"/>
                        </a:rPr>
                        <a:t>VL &lt; 50​</a:t>
                      </a:r>
                      <a:endParaRPr lang="en-US" b="1" i="0">
                        <a:solidFill>
                          <a:srgbClr val="FFFFFF"/>
                        </a:solidFill>
                        <a:effectLst/>
                        <a:latin typeface="Calibri"/>
                      </a:endParaRPr>
                    </a:p>
                    <a:p>
                      <a:pPr algn="l" fontAlgn="base"/>
                      <a:r>
                        <a:rPr lang="en-US" sz="1800" b="1" i="0">
                          <a:solidFill>
                            <a:srgbClr val="FFFFFF"/>
                          </a:solidFill>
                          <a:effectLst/>
                          <a:latin typeface="Calibri"/>
                        </a:rPr>
                        <a:t>On ART w adherence​</a:t>
                      </a:r>
                      <a:endParaRPr lang="en-US" b="1" i="0">
                        <a:solidFill>
                          <a:srgbClr val="FFFFFF"/>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a:solidFill>
                            <a:srgbClr val="FFFFFF"/>
                          </a:solidFill>
                          <a:effectLst/>
                          <a:latin typeface="Calibri"/>
                        </a:rPr>
                        <a:t>VL </a:t>
                      </a:r>
                      <a:r>
                        <a:rPr lang="en-US" sz="1800" b="1" i="0" u="sng">
                          <a:solidFill>
                            <a:srgbClr val="FFFFFF"/>
                          </a:solidFill>
                          <a:effectLst/>
                          <a:latin typeface="Calibri"/>
                        </a:rPr>
                        <a:t>&gt;</a:t>
                      </a:r>
                      <a:r>
                        <a:rPr lang="en-US" sz="1800" b="1" i="0">
                          <a:solidFill>
                            <a:srgbClr val="FFFFFF"/>
                          </a:solidFill>
                          <a:effectLst/>
                          <a:latin typeface="Calibri"/>
                        </a:rPr>
                        <a:t> 50 - </a:t>
                      </a:r>
                      <a:r>
                        <a:rPr lang="en-US" sz="1800" b="1" i="0" u="sng">
                          <a:solidFill>
                            <a:srgbClr val="FFFFFF"/>
                          </a:solidFill>
                          <a:effectLst/>
                          <a:latin typeface="Calibri"/>
                        </a:rPr>
                        <a:t>&lt;</a:t>
                      </a:r>
                      <a:r>
                        <a:rPr lang="en-US" sz="1800" b="1" i="0">
                          <a:solidFill>
                            <a:srgbClr val="FFFFFF"/>
                          </a:solidFill>
                          <a:effectLst/>
                          <a:latin typeface="Calibri"/>
                        </a:rPr>
                        <a:t> 1,000​</a:t>
                      </a:r>
                      <a:endParaRPr lang="en-US" b="1" i="0">
                        <a:solidFill>
                          <a:srgbClr val="FFFFFF"/>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a:solidFill>
                            <a:srgbClr val="FFFFFF"/>
                          </a:solidFill>
                          <a:effectLst/>
                          <a:latin typeface="Calibri" panose="020F0502020204030204" pitchFamily="34" charset="0"/>
                        </a:rPr>
                        <a:t>VL &gt; 1,000​</a:t>
                      </a:r>
                      <a:endParaRPr lang="en-US" b="1" i="0">
                        <a:solidFill>
                          <a:srgbClr val="FFFFFF"/>
                        </a:solidFill>
                        <a:effectLst/>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a:solidFill>
                            <a:srgbClr val="FFFFFF"/>
                          </a:solidFill>
                          <a:effectLst/>
                          <a:latin typeface="Calibri"/>
                        </a:rPr>
                        <a:t>Unknown VL​</a:t>
                      </a:r>
                      <a:endParaRPr lang="en-US" b="1" i="0">
                        <a:solidFill>
                          <a:srgbClr val="FFFFFF"/>
                        </a:solidFill>
                        <a:effectLst/>
                        <a:latin typeface="Calibri"/>
                      </a:endParaRPr>
                    </a:p>
                    <a:p>
                      <a:pPr algn="l" fontAlgn="base"/>
                      <a:r>
                        <a:rPr lang="en-US" sz="1800" b="1" i="0">
                          <a:solidFill>
                            <a:srgbClr val="FFFFFF"/>
                          </a:solidFill>
                          <a:effectLst/>
                          <a:latin typeface="Calibri"/>
                        </a:rPr>
                        <a:t>Questionable Adherence​</a:t>
                      </a:r>
                      <a:endParaRPr lang="en-US" b="1" i="0">
                        <a:solidFill>
                          <a:srgbClr val="FFFFFF"/>
                        </a:solidFill>
                        <a:effectLst/>
                        <a:latin typeface="Calibri"/>
                      </a:endParaRPr>
                    </a:p>
                    <a:p>
                      <a:pPr algn="l" fontAlgn="base"/>
                      <a:r>
                        <a:rPr lang="en-US" sz="1800" b="1" i="0">
                          <a:solidFill>
                            <a:srgbClr val="FFFFFF"/>
                          </a:solidFill>
                          <a:effectLst/>
                          <a:latin typeface="Calibri"/>
                        </a:rPr>
                        <a:t>New HIV Dx at delivery​</a:t>
                      </a:r>
                      <a:endParaRPr lang="en-US" b="1" i="0">
                        <a:solidFill>
                          <a:srgbClr val="FFFFFF"/>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82066520"/>
                  </a:ext>
                </a:extLst>
              </a:tr>
              <a:tr h="681406">
                <a:tc>
                  <a:txBody>
                    <a:bodyPr/>
                    <a:lstStyle/>
                    <a:p>
                      <a:pPr algn="l" fontAlgn="base"/>
                      <a:r>
                        <a:rPr lang="en-US" sz="1800" b="1" i="0">
                          <a:solidFill>
                            <a:srgbClr val="000000"/>
                          </a:solidFill>
                          <a:effectLst/>
                          <a:latin typeface="Calibri"/>
                        </a:rPr>
                        <a:t>Intrapartum ART</a:t>
                      </a:r>
                      <a:r>
                        <a:rPr lang="en-US" sz="1800" b="0" i="0">
                          <a:solidFill>
                            <a:srgbClr val="000000"/>
                          </a:solidFill>
                          <a:effectLst/>
                          <a:latin typeface="Calibri"/>
                        </a:rPr>
                        <a:t>​</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a:rPr>
                        <a:t>As scheduled​</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u="none" strike="noStrike">
                          <a:solidFill>
                            <a:srgbClr val="000000"/>
                          </a:solidFill>
                          <a:effectLst/>
                          <a:latin typeface="Calibri"/>
                        </a:rPr>
                        <a:t>As scheduled</a:t>
                      </a:r>
                      <a:r>
                        <a:rPr lang="en-US" sz="1800" b="0" i="0">
                          <a:solidFill>
                            <a:srgbClr val="000000"/>
                          </a:solidFill>
                          <a:effectLst/>
                          <a:latin typeface="Calibri"/>
                        </a:rPr>
                        <a:t>​</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u="none" strike="noStrike">
                          <a:solidFill>
                            <a:srgbClr val="000000"/>
                          </a:solidFill>
                          <a:effectLst/>
                          <a:latin typeface="Calibri"/>
                        </a:rPr>
                        <a:t>As scheduled</a:t>
                      </a:r>
                      <a:r>
                        <a:rPr lang="en-US" sz="1800" b="0" i="0">
                          <a:solidFill>
                            <a:srgbClr val="000000"/>
                          </a:solidFill>
                          <a:effectLst/>
                          <a:latin typeface="Calibri"/>
                        </a:rPr>
                        <a:t>​</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a:rPr>
                        <a:t>Post partum​</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389855429"/>
                  </a:ext>
                </a:extLst>
              </a:tr>
              <a:tr h="973437">
                <a:tc>
                  <a:txBody>
                    <a:bodyPr/>
                    <a:lstStyle/>
                    <a:p>
                      <a:pPr algn="l" fontAlgn="base"/>
                      <a:r>
                        <a:rPr lang="en-US" sz="1800" b="1" i="0">
                          <a:solidFill>
                            <a:srgbClr val="000000"/>
                          </a:solidFill>
                          <a:effectLst/>
                          <a:latin typeface="Calibri"/>
                        </a:rPr>
                        <a:t>Intrapartum IV ZDV</a:t>
                      </a:r>
                      <a:r>
                        <a:rPr lang="en-US" sz="1800" b="0" i="0">
                          <a:solidFill>
                            <a:srgbClr val="000000"/>
                          </a:solidFill>
                          <a:effectLst/>
                          <a:latin typeface="Calibri"/>
                        </a:rPr>
                        <a:t>​</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a:solidFill>
                            <a:srgbClr val="000000"/>
                          </a:solidFill>
                          <a:effectLst/>
                          <a:latin typeface="Calibri"/>
                        </a:rPr>
                        <a:t>NONE​</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a:solidFill>
                            <a:srgbClr val="000000"/>
                          </a:solidFill>
                          <a:effectLst/>
                          <a:latin typeface="Calibri"/>
                        </a:rPr>
                        <a:t>Consider​</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a:solidFill>
                            <a:srgbClr val="000000"/>
                          </a:solidFill>
                          <a:effectLst/>
                          <a:latin typeface="Calibri"/>
                        </a:rPr>
                        <a:t>1hr loading dose (2mg/kg)​</a:t>
                      </a:r>
                      <a:endParaRPr lang="en-US" b="0" i="0">
                        <a:solidFill>
                          <a:srgbClr val="000000"/>
                        </a:solidFill>
                        <a:effectLst/>
                        <a:latin typeface="Calibri"/>
                      </a:endParaRPr>
                    </a:p>
                    <a:p>
                      <a:pPr algn="l" fontAlgn="base"/>
                      <a:r>
                        <a:rPr lang="en-US" sz="1800" b="0" i="0" err="1">
                          <a:solidFill>
                            <a:srgbClr val="000000"/>
                          </a:solidFill>
                          <a:effectLst/>
                          <a:latin typeface="Calibri"/>
                        </a:rPr>
                        <a:t>Cont</a:t>
                      </a:r>
                      <a:r>
                        <a:rPr lang="en-US" sz="1800" b="0" i="0">
                          <a:solidFill>
                            <a:srgbClr val="000000"/>
                          </a:solidFill>
                          <a:effectLst/>
                          <a:latin typeface="Calibri"/>
                        </a:rPr>
                        <a:t> infusion (1mg/kg) for 2 hours​</a:t>
                      </a:r>
                      <a:endParaRPr lang="en-US" b="0" i="0">
                        <a:solidFill>
                          <a:srgbClr val="000000"/>
                        </a:solidFill>
                        <a:effectLst/>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u="none" strike="noStrike">
                          <a:solidFill>
                            <a:srgbClr val="000000"/>
                          </a:solidFill>
                          <a:effectLst/>
                          <a:latin typeface="Calibri"/>
                        </a:rPr>
                        <a:t>1hr loading dose (2mg/kg)</a:t>
                      </a:r>
                      <a:r>
                        <a:rPr lang="en-US" sz="1800" b="0" i="0">
                          <a:solidFill>
                            <a:srgbClr val="000000"/>
                          </a:solidFill>
                          <a:effectLst/>
                          <a:latin typeface="Calibri"/>
                        </a:rPr>
                        <a:t>​</a:t>
                      </a:r>
                      <a:endParaRPr lang="en-US" b="0" i="0">
                        <a:solidFill>
                          <a:srgbClr val="000000"/>
                        </a:solidFill>
                        <a:effectLst/>
                        <a:latin typeface="Calibri"/>
                      </a:endParaRPr>
                    </a:p>
                    <a:p>
                      <a:pPr algn="l" fontAlgn="base"/>
                      <a:r>
                        <a:rPr lang="en-US" sz="1800" b="0" i="0" u="none" strike="noStrike" err="1">
                          <a:solidFill>
                            <a:srgbClr val="000000"/>
                          </a:solidFill>
                          <a:effectLst/>
                          <a:latin typeface="Calibri"/>
                        </a:rPr>
                        <a:t>Cont</a:t>
                      </a:r>
                      <a:r>
                        <a:rPr lang="en-US" sz="1800" b="0" i="0" u="none" strike="noStrike">
                          <a:solidFill>
                            <a:srgbClr val="000000"/>
                          </a:solidFill>
                          <a:effectLst/>
                          <a:latin typeface="Calibri"/>
                        </a:rPr>
                        <a:t> infusion (1mg/kg) for 2 hours</a:t>
                      </a:r>
                      <a:r>
                        <a:rPr lang="en-US" sz="1800" b="0" i="0">
                          <a:solidFill>
                            <a:srgbClr val="000000"/>
                          </a:solidFill>
                          <a:effectLst/>
                          <a:latin typeface="Calibri"/>
                        </a:rPr>
                        <a:t>​</a:t>
                      </a:r>
                      <a:endParaRPr lang="en-US" b="0" i="0">
                        <a:solidFill>
                          <a:srgbClr val="000000"/>
                        </a:solidFill>
                        <a:effectLst/>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505508998"/>
                  </a:ext>
                </a:extLst>
              </a:tr>
              <a:tr h="681406">
                <a:tc>
                  <a:txBody>
                    <a:bodyPr/>
                    <a:lstStyle/>
                    <a:p>
                      <a:pPr algn="l" fontAlgn="base"/>
                      <a:r>
                        <a:rPr lang="en-US" sz="1800" b="1" i="0">
                          <a:solidFill>
                            <a:srgbClr val="000000"/>
                          </a:solidFill>
                          <a:effectLst/>
                          <a:latin typeface="Calibri"/>
                        </a:rPr>
                        <a:t>Mode of Delivery</a:t>
                      </a:r>
                      <a:r>
                        <a:rPr lang="en-US" sz="1800" b="0" i="0">
                          <a:solidFill>
                            <a:srgbClr val="000000"/>
                          </a:solidFill>
                          <a:effectLst/>
                          <a:latin typeface="Calibri"/>
                        </a:rPr>
                        <a:t>​</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a:rPr>
                        <a:t>NSVD​</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a:rPr>
                        <a:t>NSVD​</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a:rPr>
                        <a:t>Schedule CS at 38WGA​</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a:rPr>
                        <a:t>NA​</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27749996"/>
                  </a:ext>
                </a:extLst>
              </a:tr>
              <a:tr h="389375">
                <a:tc>
                  <a:txBody>
                    <a:bodyPr/>
                    <a:lstStyle/>
                    <a:p>
                      <a:pPr algn="l" fontAlgn="base"/>
                      <a:r>
                        <a:rPr lang="en-US" sz="1800" b="1" i="0">
                          <a:solidFill>
                            <a:srgbClr val="000000"/>
                          </a:solidFill>
                          <a:effectLst/>
                          <a:latin typeface="Calibri"/>
                        </a:rPr>
                        <a:t>AROM</a:t>
                      </a:r>
                      <a:r>
                        <a:rPr lang="en-US" sz="1800" b="0" i="0">
                          <a:solidFill>
                            <a:srgbClr val="000000"/>
                          </a:solidFill>
                          <a:effectLst/>
                          <a:latin typeface="Calibri"/>
                        </a:rPr>
                        <a:t>​</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a:solidFill>
                            <a:srgbClr val="000000"/>
                          </a:solidFill>
                          <a:effectLst/>
                          <a:latin typeface="Calibri"/>
                        </a:rPr>
                        <a:t>Per standard​</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a:solidFill>
                            <a:srgbClr val="000000"/>
                          </a:solidFill>
                          <a:effectLst/>
                          <a:latin typeface="Calibri"/>
                        </a:rPr>
                        <a:t>Avoid if possible​</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a:solidFill>
                            <a:srgbClr val="000000"/>
                          </a:solidFill>
                          <a:effectLst/>
                          <a:latin typeface="Calibri"/>
                        </a:rPr>
                        <a:t>NA (CS)​</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a:solidFill>
                            <a:srgbClr val="000000"/>
                          </a:solidFill>
                          <a:effectLst/>
                          <a:latin typeface="Calibri"/>
                        </a:rPr>
                        <a:t>Avoid if possible​</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85862822"/>
                  </a:ext>
                </a:extLst>
              </a:tr>
              <a:tr h="389375">
                <a:tc>
                  <a:txBody>
                    <a:bodyPr/>
                    <a:lstStyle/>
                    <a:p>
                      <a:pPr algn="l" fontAlgn="base"/>
                      <a:r>
                        <a:rPr lang="en-US" sz="1800" b="1" i="0">
                          <a:solidFill>
                            <a:srgbClr val="000000"/>
                          </a:solidFill>
                          <a:effectLst/>
                          <a:latin typeface="Calibri"/>
                        </a:rPr>
                        <a:t>Induction</a:t>
                      </a:r>
                      <a:r>
                        <a:rPr lang="en-US" sz="1800" b="0" i="0">
                          <a:solidFill>
                            <a:srgbClr val="000000"/>
                          </a:solidFill>
                          <a:effectLst/>
                          <a:latin typeface="Calibri"/>
                        </a:rPr>
                        <a:t>​</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a:rPr>
                        <a:t>Per standard​</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a:rPr>
                        <a:t>Per standard​</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a:rPr>
                        <a:t>NA (CS)​</a:t>
                      </a:r>
                      <a:endParaRPr lang="en-US" b="0" i="0">
                        <a:solidFill>
                          <a:srgbClr val="000000"/>
                        </a:solidFill>
                        <a:effectLst/>
                        <a:latin typeface="Calibri"/>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panose="020F0502020204030204" pitchFamily="34" charset="0"/>
                        </a:rPr>
                        <a:t>Avoid if possible​</a:t>
                      </a:r>
                      <a:endParaRPr lang="en-US" b="0" i="0">
                        <a:solidFill>
                          <a:srgbClr val="000000"/>
                        </a:solidFill>
                        <a:effectLst/>
                      </a:endParaRPr>
                    </a:p>
                  </a:txBody>
                  <a:tcPr>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137389850"/>
                  </a:ext>
                </a:extLst>
              </a:tr>
            </a:tbl>
          </a:graphicData>
        </a:graphic>
      </p:graphicFrame>
      <p:sp>
        <p:nvSpPr>
          <p:cNvPr id="3" name="Title 2">
            <a:extLst>
              <a:ext uri="{FF2B5EF4-FFF2-40B4-BE49-F238E27FC236}">
                <a16:creationId xmlns:a16="http://schemas.microsoft.com/office/drawing/2014/main" id="{FC049E3F-4F7B-213F-CDCD-B7A044651A8F}"/>
              </a:ext>
            </a:extLst>
          </p:cNvPr>
          <p:cNvSpPr>
            <a:spLocks noGrp="1"/>
          </p:cNvSpPr>
          <p:nvPr>
            <p:ph type="title"/>
          </p:nvPr>
        </p:nvSpPr>
        <p:spPr/>
        <p:txBody>
          <a:bodyPr/>
          <a:lstStyle/>
          <a:p>
            <a:r>
              <a:rPr lang="en-US" b="0" i="0" u="none" strike="noStrike">
                <a:effectLst/>
                <a:latin typeface="Tiempos Headline Regular" panose="02020503060303060403"/>
              </a:rPr>
              <a:t>Recommendations as per VL within 4 weeks of Delivery</a:t>
            </a:r>
            <a:r>
              <a:rPr lang="en-US" b="0" i="0">
                <a:effectLst/>
                <a:latin typeface="Tiempos Headline Regular" panose="02020503060303060403"/>
              </a:rPr>
              <a:t>​</a:t>
            </a:r>
            <a:endParaRPr lang="en-US">
              <a:latin typeface="Tiempos Headline Regular" panose="02020503060303060403"/>
            </a:endParaRPr>
          </a:p>
        </p:txBody>
      </p:sp>
      <p:sp>
        <p:nvSpPr>
          <p:cNvPr id="5" name="Rectangle 1">
            <a:extLst>
              <a:ext uri="{FF2B5EF4-FFF2-40B4-BE49-F238E27FC236}">
                <a16:creationId xmlns:a16="http://schemas.microsoft.com/office/drawing/2014/main" id="{232F79D5-2451-1C63-C5F8-F6732E13A230}"/>
              </a:ext>
            </a:extLst>
          </p:cNvPr>
          <p:cNvSpPr>
            <a:spLocks noChangeArrowheads="1"/>
          </p:cNvSpPr>
          <p:nvPr/>
        </p:nvSpPr>
        <p:spPr bwMode="auto">
          <a:xfrm>
            <a:off x="608013" y="1906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4">
            <a:extLst>
              <a:ext uri="{FF2B5EF4-FFF2-40B4-BE49-F238E27FC236}">
                <a16:creationId xmlns:a16="http://schemas.microsoft.com/office/drawing/2014/main" id="{D08768C3-1E9E-38B2-1970-AA306CAA8D51}"/>
              </a:ext>
            </a:extLst>
          </p:cNvPr>
          <p:cNvSpPr>
            <a:spLocks noGrp="1"/>
          </p:cNvSpPr>
          <p:nvPr/>
        </p:nvSpPr>
        <p:spPr>
          <a:xfrm>
            <a:off x="494034" y="5933351"/>
            <a:ext cx="10648121" cy="11597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a:cs typeface="Calibri"/>
              </a:rPr>
              <a:t>Do not induce at 38 WGA if VL </a:t>
            </a:r>
            <a:r>
              <a:rPr lang="en-US" sz="1600" u="sng">
                <a:cs typeface="Calibri"/>
              </a:rPr>
              <a:t>&lt;</a:t>
            </a:r>
            <a:r>
              <a:rPr lang="en-US" sz="1600">
                <a:cs typeface="Calibri"/>
              </a:rPr>
              <a:t> 1,000</a:t>
            </a:r>
            <a:endParaRPr lang="en-US"/>
          </a:p>
          <a:p>
            <a:pPr>
              <a:spcBef>
                <a:spcPts val="0"/>
              </a:spcBef>
            </a:pPr>
            <a:r>
              <a:rPr lang="en-US" sz="1600">
                <a:cs typeface="Calibri"/>
              </a:rPr>
              <a:t>Use caution with IUPC</a:t>
            </a:r>
          </a:p>
          <a:p>
            <a:pPr>
              <a:spcBef>
                <a:spcPts val="0"/>
              </a:spcBef>
            </a:pPr>
            <a:r>
              <a:rPr lang="en-US" sz="1600">
                <a:cs typeface="Calibri"/>
              </a:rPr>
              <a:t>Avoid fetal scalp electrodes, forceps, vacuum (esp. if VL </a:t>
            </a:r>
            <a:r>
              <a:rPr lang="en-US" sz="1600" u="sng">
                <a:cs typeface="Calibri"/>
              </a:rPr>
              <a:t>&gt;</a:t>
            </a:r>
            <a:r>
              <a:rPr lang="en-US" sz="1600">
                <a:cs typeface="Calibri"/>
              </a:rPr>
              <a:t> 50)</a:t>
            </a:r>
          </a:p>
        </p:txBody>
      </p:sp>
    </p:spTree>
    <p:extLst>
      <p:ext uri="{BB962C8B-B14F-4D97-AF65-F5344CB8AC3E}">
        <p14:creationId xmlns:p14="http://schemas.microsoft.com/office/powerpoint/2010/main" val="1878066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C379D7-AE4A-4FBF-3B2A-BF5E5463C3F1}"/>
              </a:ext>
            </a:extLst>
          </p:cNvPr>
          <p:cNvSpPr>
            <a:spLocks noGrp="1"/>
          </p:cNvSpPr>
          <p:nvPr>
            <p:ph idx="1"/>
          </p:nvPr>
        </p:nvSpPr>
        <p:spPr/>
        <p:txBody>
          <a:bodyPr>
            <a:normAutofit/>
          </a:bodyPr>
          <a:lstStyle/>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ARV Prophylaxis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Administration of one or more ARV drugs to a newborn without documented HIV infection to reduce the risk of perinatal HIV</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fontAlgn="base"/>
            <a:r>
              <a:rPr lang="en-US" b="0" i="0" u="none" strike="noStrike">
                <a:solidFill>
                  <a:srgbClr val="000000"/>
                </a:solidFill>
                <a:effectLst/>
                <a:latin typeface="Calibri" panose="020F0502020204030204" pitchFamily="34" charset="0"/>
              </a:rPr>
              <a:t>Presumptive HIV Therapy</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Administration of a 3-drug ARV regimen to newborns who are at highest risk of perinatal acquisition of HIV</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Intended to be a preliminary treatment for newborn who is later found to be infected, but also serves as prophylaxis against acquisition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HIV Therapy</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Administration of a 3-drug ARV regimen at treatment doses to newborns with documented HIV infection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endParaRPr lang="en-US"/>
          </a:p>
        </p:txBody>
      </p:sp>
      <p:sp>
        <p:nvSpPr>
          <p:cNvPr id="3" name="Title 2">
            <a:extLst>
              <a:ext uri="{FF2B5EF4-FFF2-40B4-BE49-F238E27FC236}">
                <a16:creationId xmlns:a16="http://schemas.microsoft.com/office/drawing/2014/main" id="{983DBFF1-73DC-E077-016A-5DC1C41E1334}"/>
              </a:ext>
            </a:extLst>
          </p:cNvPr>
          <p:cNvSpPr>
            <a:spLocks noGrp="1"/>
          </p:cNvSpPr>
          <p:nvPr>
            <p:ph type="title"/>
          </p:nvPr>
        </p:nvSpPr>
        <p:spPr/>
        <p:txBody>
          <a:bodyPr/>
          <a:lstStyle/>
          <a:p>
            <a:r>
              <a:rPr lang="en-US"/>
              <a:t>Infant Regimens </a:t>
            </a:r>
          </a:p>
        </p:txBody>
      </p:sp>
    </p:spTree>
    <p:extLst>
      <p:ext uri="{BB962C8B-B14F-4D97-AF65-F5344CB8AC3E}">
        <p14:creationId xmlns:p14="http://schemas.microsoft.com/office/powerpoint/2010/main" val="273283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093DFA-B5D0-D857-4197-187E1E1D5C33}"/>
              </a:ext>
            </a:extLst>
          </p:cNvPr>
          <p:cNvSpPr>
            <a:spLocks noGrp="1"/>
          </p:cNvSpPr>
          <p:nvPr>
            <p:ph type="title"/>
          </p:nvPr>
        </p:nvSpPr>
        <p:spPr/>
        <p:txBody>
          <a:bodyPr/>
          <a:lstStyle/>
          <a:p>
            <a:r>
              <a:rPr lang="en-US">
                <a:latin typeface="+mn-lt"/>
              </a:rPr>
              <a:t>Infant Regimens </a:t>
            </a:r>
          </a:p>
        </p:txBody>
      </p:sp>
      <p:graphicFrame>
        <p:nvGraphicFramePr>
          <p:cNvPr id="4" name="Table 3">
            <a:extLst>
              <a:ext uri="{FF2B5EF4-FFF2-40B4-BE49-F238E27FC236}">
                <a16:creationId xmlns:a16="http://schemas.microsoft.com/office/drawing/2014/main" id="{824A1328-FF82-CC81-DF98-2A06725CD40D}"/>
              </a:ext>
            </a:extLst>
          </p:cNvPr>
          <p:cNvGraphicFramePr>
            <a:graphicFrameLocks noGrp="1"/>
          </p:cNvGraphicFramePr>
          <p:nvPr>
            <p:extLst>
              <p:ext uri="{D42A27DB-BD31-4B8C-83A1-F6EECF244321}">
                <p14:modId xmlns:p14="http://schemas.microsoft.com/office/powerpoint/2010/main" val="1036049659"/>
              </p:ext>
            </p:extLst>
          </p:nvPr>
        </p:nvGraphicFramePr>
        <p:xfrm>
          <a:off x="435844" y="1670976"/>
          <a:ext cx="11174506" cy="3516048"/>
        </p:xfrm>
        <a:graphic>
          <a:graphicData uri="http://schemas.openxmlformats.org/drawingml/2006/table">
            <a:tbl>
              <a:tblPr/>
              <a:tblGrid>
                <a:gridCol w="908862">
                  <a:extLst>
                    <a:ext uri="{9D8B030D-6E8A-4147-A177-3AD203B41FA5}">
                      <a16:colId xmlns:a16="http://schemas.microsoft.com/office/drawing/2014/main" val="3461759062"/>
                    </a:ext>
                  </a:extLst>
                </a:gridCol>
                <a:gridCol w="7646895">
                  <a:extLst>
                    <a:ext uri="{9D8B030D-6E8A-4147-A177-3AD203B41FA5}">
                      <a16:colId xmlns:a16="http://schemas.microsoft.com/office/drawing/2014/main" val="3396222878"/>
                    </a:ext>
                  </a:extLst>
                </a:gridCol>
                <a:gridCol w="2618749">
                  <a:extLst>
                    <a:ext uri="{9D8B030D-6E8A-4147-A177-3AD203B41FA5}">
                      <a16:colId xmlns:a16="http://schemas.microsoft.com/office/drawing/2014/main" val="716692390"/>
                    </a:ext>
                  </a:extLst>
                </a:gridCol>
              </a:tblGrid>
              <a:tr h="489872">
                <a:tc>
                  <a:txBody>
                    <a:bodyPr/>
                    <a:lstStyle/>
                    <a:p>
                      <a:pPr algn="l" fontAlgn="base"/>
                      <a:r>
                        <a:rPr lang="en-US" sz="1800" b="1" i="0">
                          <a:solidFill>
                            <a:srgbClr val="FFFFFF"/>
                          </a:solidFill>
                          <a:effectLst/>
                          <a:latin typeface="+mn-lt"/>
                        </a:rPr>
                        <a:t>Level of Risk​</a:t>
                      </a:r>
                    </a:p>
                  </a:txBody>
                  <a:tcPr marL="56052" marR="56052" marT="28026" marB="2802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a:solidFill>
                            <a:srgbClr val="FFFFFF"/>
                          </a:solidFill>
                          <a:effectLst/>
                          <a:latin typeface="+mn-lt"/>
                        </a:rPr>
                        <a:t>Description​</a:t>
                      </a:r>
                    </a:p>
                  </a:txBody>
                  <a:tcPr marL="56052" marR="56052" marT="28026" marB="2802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a:solidFill>
                            <a:srgbClr val="FFFFFF"/>
                          </a:solidFill>
                          <a:effectLst/>
                          <a:latin typeface="+mn-lt"/>
                        </a:rPr>
                        <a:t>Neonatal ARV Management​</a:t>
                      </a:r>
                    </a:p>
                  </a:txBody>
                  <a:tcPr marL="56052" marR="56052" marT="28026" marB="2802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972196020"/>
                  </a:ext>
                </a:extLst>
              </a:tr>
              <a:tr h="1399634">
                <a:tc rowSpan="3">
                  <a:txBody>
                    <a:bodyPr/>
                    <a:lstStyle/>
                    <a:p>
                      <a:pPr algn="l" fontAlgn="base"/>
                      <a:r>
                        <a:rPr lang="en-US" sz="1800" b="0" i="0">
                          <a:solidFill>
                            <a:srgbClr val="000000"/>
                          </a:solidFill>
                          <a:effectLst/>
                          <a:latin typeface="+mn-lt"/>
                        </a:rPr>
                        <a:t>Low​</a:t>
                      </a:r>
                    </a:p>
                  </a:txBody>
                  <a:tcPr marL="56052" marR="56052" marT="28026" marB="2802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u="sng">
                          <a:solidFill>
                            <a:srgbClr val="000000"/>
                          </a:solidFill>
                          <a:effectLst/>
                          <a:latin typeface="+mn-lt"/>
                        </a:rPr>
                        <a:t>&gt;</a:t>
                      </a:r>
                      <a:r>
                        <a:rPr lang="en-US" sz="1800" b="0" i="0">
                          <a:solidFill>
                            <a:srgbClr val="000000"/>
                          </a:solidFill>
                          <a:effectLst/>
                          <a:latin typeface="+mn-lt"/>
                        </a:rPr>
                        <a:t>37 WGA, </a:t>
                      </a:r>
                      <a:r>
                        <a:rPr lang="en-US" sz="1800" b="0" i="1">
                          <a:solidFill>
                            <a:srgbClr val="000000"/>
                          </a:solidFill>
                          <a:effectLst/>
                          <a:latin typeface="+mn-lt"/>
                        </a:rPr>
                        <a:t>AND</a:t>
                      </a:r>
                      <a:r>
                        <a:rPr lang="en-US" sz="1800" b="0" i="0">
                          <a:solidFill>
                            <a:srgbClr val="000000"/>
                          </a:solidFill>
                          <a:effectLst/>
                          <a:latin typeface="+mn-lt"/>
                        </a:rPr>
                        <a:t>​</a:t>
                      </a:r>
                    </a:p>
                    <a:p>
                      <a:pPr algn="l" fontAlgn="base"/>
                      <a:r>
                        <a:rPr lang="en-US" sz="1800" b="0" i="0">
                          <a:solidFill>
                            <a:srgbClr val="000000"/>
                          </a:solidFill>
                          <a:effectLst/>
                          <a:latin typeface="+mn-lt"/>
                        </a:rPr>
                        <a:t>Mother with </a:t>
                      </a:r>
                      <a:r>
                        <a:rPr lang="en-US" sz="1800" b="0" i="0" u="sng">
                          <a:solidFill>
                            <a:srgbClr val="000000"/>
                          </a:solidFill>
                          <a:effectLst/>
                          <a:latin typeface="+mn-lt"/>
                        </a:rPr>
                        <a:t>&gt;</a:t>
                      </a:r>
                      <a:r>
                        <a:rPr lang="en-US" sz="1800" b="0" i="0">
                          <a:solidFill>
                            <a:srgbClr val="000000"/>
                          </a:solidFill>
                          <a:effectLst/>
                          <a:latin typeface="+mn-lt"/>
                        </a:rPr>
                        <a:t> 10 consecutive weeks of ARV therapy during pregnancy, </a:t>
                      </a:r>
                      <a:r>
                        <a:rPr lang="en-US" sz="1800" b="0" i="1">
                          <a:solidFill>
                            <a:srgbClr val="000000"/>
                          </a:solidFill>
                          <a:effectLst/>
                          <a:latin typeface="+mn-lt"/>
                        </a:rPr>
                        <a:t>AND</a:t>
                      </a:r>
                      <a:r>
                        <a:rPr lang="en-US" sz="1800" b="0" i="0">
                          <a:solidFill>
                            <a:srgbClr val="000000"/>
                          </a:solidFill>
                          <a:effectLst/>
                          <a:latin typeface="+mn-lt"/>
                        </a:rPr>
                        <a:t>​</a:t>
                      </a:r>
                    </a:p>
                    <a:p>
                      <a:pPr algn="l" fontAlgn="base"/>
                      <a:r>
                        <a:rPr lang="en-US" sz="1800" b="0" i="0">
                          <a:solidFill>
                            <a:srgbClr val="000000"/>
                          </a:solidFill>
                          <a:effectLst/>
                          <a:latin typeface="+mn-lt"/>
                        </a:rPr>
                        <a:t>Mother with viral suppression</a:t>
                      </a:r>
                      <a:r>
                        <a:rPr lang="en-US" sz="1800" b="0" i="0" baseline="30000">
                          <a:solidFill>
                            <a:srgbClr val="000000"/>
                          </a:solidFill>
                          <a:effectLst/>
                          <a:latin typeface="+mn-lt"/>
                        </a:rPr>
                        <a:t>#</a:t>
                      </a:r>
                      <a:r>
                        <a:rPr lang="en-US" sz="1800" b="0" i="0">
                          <a:solidFill>
                            <a:srgbClr val="000000"/>
                          </a:solidFill>
                          <a:effectLst/>
                          <a:latin typeface="+mn-lt"/>
                        </a:rPr>
                        <a:t>, </a:t>
                      </a:r>
                      <a:r>
                        <a:rPr lang="en-US" sz="1800" b="0" i="1">
                          <a:solidFill>
                            <a:srgbClr val="000000"/>
                          </a:solidFill>
                          <a:effectLst/>
                          <a:latin typeface="+mn-lt"/>
                        </a:rPr>
                        <a:t>AND</a:t>
                      </a:r>
                      <a:r>
                        <a:rPr lang="en-US" sz="1800" b="0" i="0">
                          <a:solidFill>
                            <a:srgbClr val="000000"/>
                          </a:solidFill>
                          <a:effectLst/>
                          <a:latin typeface="+mn-lt"/>
                        </a:rPr>
                        <a:t>​</a:t>
                      </a:r>
                    </a:p>
                    <a:p>
                      <a:pPr algn="l" fontAlgn="base"/>
                      <a:r>
                        <a:rPr lang="en-US" sz="1800" b="0" i="0">
                          <a:solidFill>
                            <a:srgbClr val="000000"/>
                          </a:solidFill>
                          <a:effectLst/>
                          <a:latin typeface="+mn-lt"/>
                        </a:rPr>
                        <a:t>Mother with VL &lt;50 within 4 weeks of delivery, </a:t>
                      </a:r>
                      <a:r>
                        <a:rPr lang="en-US" sz="1800" b="0" i="1">
                          <a:solidFill>
                            <a:srgbClr val="000000"/>
                          </a:solidFill>
                          <a:effectLst/>
                          <a:latin typeface="+mn-lt"/>
                        </a:rPr>
                        <a:t>AND</a:t>
                      </a:r>
                      <a:r>
                        <a:rPr lang="en-US" sz="1800" b="0" i="0">
                          <a:solidFill>
                            <a:srgbClr val="000000"/>
                          </a:solidFill>
                          <a:effectLst/>
                          <a:latin typeface="+mn-lt"/>
                        </a:rPr>
                        <a:t>​</a:t>
                      </a:r>
                    </a:p>
                    <a:p>
                      <a:pPr algn="l" fontAlgn="base"/>
                      <a:r>
                        <a:rPr lang="en-US" sz="1800" b="0" i="0">
                          <a:solidFill>
                            <a:srgbClr val="000000"/>
                          </a:solidFill>
                          <a:effectLst/>
                          <a:latin typeface="+mn-lt"/>
                        </a:rPr>
                        <a:t>Mother was not diagnosed with HIV during pregnancy, </a:t>
                      </a:r>
                      <a:r>
                        <a:rPr lang="en-US" sz="1800" b="0" i="1">
                          <a:solidFill>
                            <a:srgbClr val="000000"/>
                          </a:solidFill>
                          <a:effectLst/>
                          <a:latin typeface="+mn-lt"/>
                        </a:rPr>
                        <a:t>AND</a:t>
                      </a:r>
                      <a:r>
                        <a:rPr lang="en-US" sz="1800" b="0" i="0">
                          <a:solidFill>
                            <a:srgbClr val="000000"/>
                          </a:solidFill>
                          <a:effectLst/>
                          <a:latin typeface="+mn-lt"/>
                        </a:rPr>
                        <a:t>​</a:t>
                      </a:r>
                    </a:p>
                    <a:p>
                      <a:pPr algn="l" fontAlgn="base"/>
                      <a:r>
                        <a:rPr lang="en-US" sz="1800" b="0" i="0">
                          <a:solidFill>
                            <a:srgbClr val="000000"/>
                          </a:solidFill>
                          <a:effectLst/>
                          <a:latin typeface="+mn-lt"/>
                        </a:rPr>
                        <a:t>Mother with good ARV adherence​</a:t>
                      </a:r>
                    </a:p>
                  </a:txBody>
                  <a:tcPr marL="56052" marR="56052" marT="28026" marB="2802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mn-lt"/>
                        </a:rPr>
                        <a:t>ARV Prophylaxis:​</a:t>
                      </a:r>
                    </a:p>
                    <a:p>
                      <a:pPr algn="l" fontAlgn="base"/>
                      <a:r>
                        <a:rPr lang="en-US" sz="1800" b="0" i="0">
                          <a:solidFill>
                            <a:srgbClr val="000000"/>
                          </a:solidFill>
                          <a:effectLst/>
                          <a:latin typeface="+mn-lt"/>
                        </a:rPr>
                        <a:t>    ZDV for 2 weeks​</a:t>
                      </a:r>
                    </a:p>
                  </a:txBody>
                  <a:tcPr marL="56052" marR="56052" marT="28026" marB="2802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36821476"/>
                  </a:ext>
                </a:extLst>
              </a:tr>
              <a:tr h="561311">
                <a:tc vMerge="1">
                  <a:txBody>
                    <a:bodyPr/>
                    <a:lstStyle/>
                    <a:p>
                      <a:endParaRPr lang="en-US"/>
                    </a:p>
                  </a:txBody>
                  <a:tcPr/>
                </a:tc>
                <a:tc>
                  <a:txBody>
                    <a:bodyPr/>
                    <a:lstStyle/>
                    <a:p>
                      <a:pPr algn="l" fontAlgn="base"/>
                      <a:r>
                        <a:rPr lang="en-US" sz="1800" b="0" i="0" u="sng">
                          <a:solidFill>
                            <a:srgbClr val="000000"/>
                          </a:solidFill>
                          <a:effectLst/>
                          <a:latin typeface="+mn-lt"/>
                        </a:rPr>
                        <a:t>&gt;</a:t>
                      </a:r>
                      <a:r>
                        <a:rPr lang="en-US" sz="1800" b="0" i="0" u="none" strike="noStrike">
                          <a:solidFill>
                            <a:srgbClr val="000000"/>
                          </a:solidFill>
                          <a:effectLst/>
                          <a:latin typeface="+mn-lt"/>
                        </a:rPr>
                        <a:t>37 WGA, </a:t>
                      </a:r>
                      <a:r>
                        <a:rPr lang="en-US" sz="1800" b="0" i="1" u="none" strike="noStrike">
                          <a:solidFill>
                            <a:srgbClr val="000000"/>
                          </a:solidFill>
                          <a:effectLst/>
                          <a:latin typeface="+mn-lt"/>
                        </a:rPr>
                        <a:t>AND</a:t>
                      </a:r>
                      <a:r>
                        <a:rPr lang="en-US" sz="1800" b="0" i="0">
                          <a:solidFill>
                            <a:srgbClr val="000000"/>
                          </a:solidFill>
                          <a:effectLst/>
                          <a:latin typeface="+mn-lt"/>
                        </a:rPr>
                        <a:t>​</a:t>
                      </a:r>
                    </a:p>
                    <a:p>
                      <a:pPr algn="l" fontAlgn="base"/>
                      <a:r>
                        <a:rPr lang="en-US" sz="1800" b="0" i="0" u="none" strike="noStrike">
                          <a:solidFill>
                            <a:srgbClr val="000000"/>
                          </a:solidFill>
                          <a:effectLst/>
                          <a:latin typeface="+mn-lt"/>
                        </a:rPr>
                        <a:t>Mother with VL &lt;50 at/after 36 WGA</a:t>
                      </a:r>
                      <a:r>
                        <a:rPr lang="en-US" sz="1800" b="0" i="0">
                          <a:solidFill>
                            <a:srgbClr val="000000"/>
                          </a:solidFill>
                          <a:effectLst/>
                          <a:latin typeface="+mn-lt"/>
                        </a:rPr>
                        <a:t>​</a:t>
                      </a:r>
                    </a:p>
                  </a:txBody>
                  <a:tcPr marL="56052" marR="56052" marT="28026" marB="2802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u="none" strike="noStrike">
                          <a:solidFill>
                            <a:srgbClr val="000000"/>
                          </a:solidFill>
                          <a:effectLst/>
                          <a:latin typeface="+mn-lt"/>
                        </a:rPr>
                        <a:t>ARV Prophylaxis:</a:t>
                      </a:r>
                      <a:r>
                        <a:rPr lang="en-US" sz="1800" b="0" i="0">
                          <a:solidFill>
                            <a:srgbClr val="000000"/>
                          </a:solidFill>
                          <a:effectLst/>
                          <a:latin typeface="+mn-lt"/>
                        </a:rPr>
                        <a:t>​</a:t>
                      </a:r>
                    </a:p>
                    <a:p>
                      <a:pPr algn="l" fontAlgn="base"/>
                      <a:r>
                        <a:rPr lang="en-US" sz="1800" b="0" i="0">
                          <a:solidFill>
                            <a:srgbClr val="000000"/>
                          </a:solidFill>
                          <a:effectLst/>
                          <a:latin typeface="+mn-lt"/>
                        </a:rPr>
                        <a:t>    ZDV for 4 – 6 weeks​</a:t>
                      </a:r>
                    </a:p>
                  </a:txBody>
                  <a:tcPr marL="56052" marR="56052" marT="28026" marB="2802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938502192"/>
                  </a:ext>
                </a:extLst>
              </a:tr>
              <a:tr h="489872">
                <a:tc vMerge="1">
                  <a:txBody>
                    <a:bodyPr/>
                    <a:lstStyle/>
                    <a:p>
                      <a:endParaRPr lang="en-US"/>
                    </a:p>
                  </a:txBody>
                  <a:tcPr/>
                </a:tc>
                <a:tc>
                  <a:txBody>
                    <a:bodyPr/>
                    <a:lstStyle/>
                    <a:p>
                      <a:pPr algn="l" fontAlgn="base"/>
                      <a:r>
                        <a:rPr lang="en-US" sz="1800" b="0" i="0">
                          <a:solidFill>
                            <a:srgbClr val="000000"/>
                          </a:solidFill>
                          <a:effectLst/>
                          <a:latin typeface="+mn-lt"/>
                        </a:rPr>
                        <a:t>&lt; 37 WGA NOT at high-risk​</a:t>
                      </a:r>
                    </a:p>
                  </a:txBody>
                  <a:tcPr marL="56052" marR="56052" marT="28026" marB="2802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u="none" strike="noStrike">
                          <a:solidFill>
                            <a:srgbClr val="000000"/>
                          </a:solidFill>
                          <a:effectLst/>
                          <a:latin typeface="+mn-lt"/>
                        </a:rPr>
                        <a:t>ARV Prophylaxis:</a:t>
                      </a:r>
                      <a:r>
                        <a:rPr lang="en-US" sz="1800" b="0" i="0">
                          <a:solidFill>
                            <a:srgbClr val="000000"/>
                          </a:solidFill>
                          <a:effectLst/>
                          <a:latin typeface="+mn-lt"/>
                        </a:rPr>
                        <a:t>​</a:t>
                      </a:r>
                    </a:p>
                    <a:p>
                      <a:pPr algn="l" fontAlgn="base"/>
                      <a:r>
                        <a:rPr lang="en-US" sz="1800" b="0" i="0" u="none" strike="noStrike">
                          <a:solidFill>
                            <a:srgbClr val="000000"/>
                          </a:solidFill>
                          <a:effectLst/>
                          <a:latin typeface="+mn-lt"/>
                        </a:rPr>
                        <a:t>    ZDV for 4 – 6 weeks</a:t>
                      </a:r>
                      <a:r>
                        <a:rPr lang="en-US" sz="1800" b="0" i="0">
                          <a:solidFill>
                            <a:srgbClr val="000000"/>
                          </a:solidFill>
                          <a:effectLst/>
                          <a:latin typeface="+mn-lt"/>
                        </a:rPr>
                        <a:t>​</a:t>
                      </a:r>
                    </a:p>
                  </a:txBody>
                  <a:tcPr marL="56052" marR="56052" marT="28026" marB="2802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686731012"/>
                  </a:ext>
                </a:extLst>
              </a:tr>
            </a:tbl>
          </a:graphicData>
        </a:graphic>
      </p:graphicFrame>
      <p:sp>
        <p:nvSpPr>
          <p:cNvPr id="5" name="Rectangle 1">
            <a:extLst>
              <a:ext uri="{FF2B5EF4-FFF2-40B4-BE49-F238E27FC236}">
                <a16:creationId xmlns:a16="http://schemas.microsoft.com/office/drawing/2014/main" id="{412FF97F-CDF4-B18A-C4EC-134CA29FD80F}"/>
              </a:ext>
            </a:extLst>
          </p:cNvPr>
          <p:cNvSpPr>
            <a:spLocks noChangeArrowheads="1"/>
          </p:cNvSpPr>
          <p:nvPr/>
        </p:nvSpPr>
        <p:spPr bwMode="auto">
          <a:xfrm>
            <a:off x="838200" y="2500998"/>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mn-lt"/>
            </a:endParaRPr>
          </a:p>
        </p:txBody>
      </p:sp>
      <p:sp>
        <p:nvSpPr>
          <p:cNvPr id="6" name="TextBox 1">
            <a:extLst>
              <a:ext uri="{FF2B5EF4-FFF2-40B4-BE49-F238E27FC236}">
                <a16:creationId xmlns:a16="http://schemas.microsoft.com/office/drawing/2014/main" id="{AF4EB1F4-4AC8-77E0-763B-8541F9CF9D48}"/>
              </a:ext>
            </a:extLst>
          </p:cNvPr>
          <p:cNvSpPr txBox="1"/>
          <p:nvPr/>
        </p:nvSpPr>
        <p:spPr>
          <a:xfrm>
            <a:off x="232827" y="6211669"/>
            <a:ext cx="1031696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aseline="30000">
                <a:ea typeface="+mn-lt"/>
                <a:cs typeface="+mn-lt"/>
              </a:rPr>
              <a:t>#</a:t>
            </a:r>
            <a:r>
              <a:rPr lang="en-US">
                <a:ea typeface="+mn-lt"/>
                <a:cs typeface="+mn-lt"/>
              </a:rPr>
              <a:t>Viral suppression = VL &lt;50 on 2 consecutive occasions, at least 4 weeks apart</a:t>
            </a:r>
          </a:p>
          <a:p>
            <a:r>
              <a:rPr lang="en-US">
                <a:ea typeface="+mn-lt"/>
                <a:cs typeface="+mn-lt"/>
              </a:rPr>
              <a:t>ZDV = zidovudine</a:t>
            </a:r>
            <a:endParaRPr lang="en-US"/>
          </a:p>
        </p:txBody>
      </p:sp>
    </p:spTree>
    <p:extLst>
      <p:ext uri="{BB962C8B-B14F-4D97-AF65-F5344CB8AC3E}">
        <p14:creationId xmlns:p14="http://schemas.microsoft.com/office/powerpoint/2010/main" val="2689612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9917415-48BD-DAF9-9F64-F170FC9CBC86}"/>
              </a:ext>
            </a:extLst>
          </p:cNvPr>
          <p:cNvGraphicFramePr>
            <a:graphicFrameLocks noGrp="1"/>
          </p:cNvGraphicFramePr>
          <p:nvPr>
            <p:ph idx="1"/>
            <p:extLst>
              <p:ext uri="{D42A27DB-BD31-4B8C-83A1-F6EECF244321}">
                <p14:modId xmlns:p14="http://schemas.microsoft.com/office/powerpoint/2010/main" val="779314813"/>
              </p:ext>
            </p:extLst>
          </p:nvPr>
        </p:nvGraphicFramePr>
        <p:xfrm>
          <a:off x="775447" y="1441918"/>
          <a:ext cx="10831512" cy="4213691"/>
        </p:xfrm>
        <a:graphic>
          <a:graphicData uri="http://schemas.openxmlformats.org/drawingml/2006/table">
            <a:tbl>
              <a:tblPr/>
              <a:tblGrid>
                <a:gridCol w="1196788">
                  <a:extLst>
                    <a:ext uri="{9D8B030D-6E8A-4147-A177-3AD203B41FA5}">
                      <a16:colId xmlns:a16="http://schemas.microsoft.com/office/drawing/2014/main" val="3040674588"/>
                    </a:ext>
                  </a:extLst>
                </a:gridCol>
                <a:gridCol w="5771073">
                  <a:extLst>
                    <a:ext uri="{9D8B030D-6E8A-4147-A177-3AD203B41FA5}">
                      <a16:colId xmlns:a16="http://schemas.microsoft.com/office/drawing/2014/main" val="1782642903"/>
                    </a:ext>
                  </a:extLst>
                </a:gridCol>
                <a:gridCol w="3863651">
                  <a:extLst>
                    <a:ext uri="{9D8B030D-6E8A-4147-A177-3AD203B41FA5}">
                      <a16:colId xmlns:a16="http://schemas.microsoft.com/office/drawing/2014/main" val="3955278026"/>
                    </a:ext>
                  </a:extLst>
                </a:gridCol>
              </a:tblGrid>
              <a:tr h="637930">
                <a:tc>
                  <a:txBody>
                    <a:bodyPr/>
                    <a:lstStyle/>
                    <a:p>
                      <a:pPr algn="l" fontAlgn="base"/>
                      <a:r>
                        <a:rPr lang="en-US" sz="1800" b="1" i="0">
                          <a:solidFill>
                            <a:srgbClr val="FFFFFF"/>
                          </a:solidFill>
                          <a:effectLst/>
                          <a:latin typeface="Calibri" panose="020F0502020204030204" pitchFamily="34" charset="0"/>
                        </a:rPr>
                        <a:t>Level of Risk​</a:t>
                      </a:r>
                      <a:endParaRPr lang="en-US" sz="1800" b="1" i="0">
                        <a:solidFill>
                          <a:srgbClr val="FFFFFF"/>
                        </a:solidFill>
                        <a:effectLst/>
                      </a:endParaRPr>
                    </a:p>
                  </a:txBody>
                  <a:tcPr marL="91133" marR="91133" marT="45566" marB="4556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a:solidFill>
                            <a:srgbClr val="FFFFFF"/>
                          </a:solidFill>
                          <a:effectLst/>
                          <a:latin typeface="Calibri" panose="020F0502020204030204" pitchFamily="34" charset="0"/>
                        </a:rPr>
                        <a:t>Description​</a:t>
                      </a:r>
                      <a:endParaRPr lang="en-US" sz="1800" b="1" i="0">
                        <a:solidFill>
                          <a:srgbClr val="FFFFFF"/>
                        </a:solidFill>
                        <a:effectLst/>
                      </a:endParaRPr>
                    </a:p>
                  </a:txBody>
                  <a:tcPr marL="91133" marR="91133" marT="45566" marB="4556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1" i="0">
                          <a:solidFill>
                            <a:srgbClr val="FFFFFF"/>
                          </a:solidFill>
                          <a:effectLst/>
                          <a:latin typeface="Calibri" panose="020F0502020204030204" pitchFamily="34" charset="0"/>
                        </a:rPr>
                        <a:t>Neonatal ARV Management​</a:t>
                      </a:r>
                      <a:endParaRPr lang="en-US" sz="1800" b="1" i="0">
                        <a:solidFill>
                          <a:srgbClr val="FFFFFF"/>
                        </a:solidFill>
                        <a:effectLst/>
                      </a:endParaRPr>
                    </a:p>
                  </a:txBody>
                  <a:tcPr marL="91133" marR="91133" marT="45566" marB="4556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24034988"/>
                  </a:ext>
                </a:extLst>
              </a:tr>
              <a:tr h="1471415">
                <a:tc>
                  <a:txBody>
                    <a:bodyPr/>
                    <a:lstStyle/>
                    <a:p>
                      <a:pPr algn="l" fontAlgn="base"/>
                      <a:r>
                        <a:rPr lang="en-US" sz="1800" b="0" i="0">
                          <a:solidFill>
                            <a:srgbClr val="000000"/>
                          </a:solidFill>
                          <a:effectLst/>
                          <a:latin typeface="Calibri" panose="020F0502020204030204" pitchFamily="34" charset="0"/>
                        </a:rPr>
                        <a:t>High​</a:t>
                      </a:r>
                      <a:endParaRPr lang="en-US" sz="1800" b="0" i="0">
                        <a:solidFill>
                          <a:srgbClr val="000000"/>
                        </a:solidFill>
                        <a:effectLst/>
                      </a:endParaRPr>
                    </a:p>
                  </a:txBody>
                  <a:tcPr marL="91133" marR="91133" marT="45566" marB="4556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panose="020F0502020204030204" pitchFamily="34" charset="0"/>
                        </a:rPr>
                        <a:t>Mother did not receive antepartum ARV, </a:t>
                      </a:r>
                      <a:r>
                        <a:rPr lang="en-US" sz="1800" b="0" i="1">
                          <a:solidFill>
                            <a:srgbClr val="000000"/>
                          </a:solidFill>
                          <a:effectLst/>
                          <a:latin typeface="Calibri" panose="020F0502020204030204" pitchFamily="34" charset="0"/>
                        </a:rPr>
                        <a:t>OR</a:t>
                      </a:r>
                      <a:r>
                        <a:rPr lang="en-US" sz="1800" b="0" i="0">
                          <a:solidFill>
                            <a:srgbClr val="000000"/>
                          </a:solidFill>
                          <a:effectLst/>
                          <a:latin typeface="Calibri" panose="020F0502020204030204" pitchFamily="34" charset="0"/>
                        </a:rPr>
                        <a:t>​</a:t>
                      </a:r>
                      <a:endParaRPr lang="en-US" sz="1800" b="0" i="0">
                        <a:solidFill>
                          <a:srgbClr val="000000"/>
                        </a:solidFill>
                        <a:effectLst/>
                      </a:endParaRPr>
                    </a:p>
                    <a:p>
                      <a:pPr algn="l" fontAlgn="base"/>
                      <a:r>
                        <a:rPr lang="en-US" sz="1800" b="0" i="0">
                          <a:solidFill>
                            <a:srgbClr val="000000"/>
                          </a:solidFill>
                          <a:effectLst/>
                          <a:latin typeface="Calibri" panose="020F0502020204030204" pitchFamily="34" charset="0"/>
                        </a:rPr>
                        <a:t>Mother received only intrapartum ARV, </a:t>
                      </a:r>
                      <a:r>
                        <a:rPr lang="en-US" sz="1800" b="0" i="1">
                          <a:solidFill>
                            <a:srgbClr val="000000"/>
                          </a:solidFill>
                          <a:effectLst/>
                          <a:latin typeface="Calibri" panose="020F0502020204030204" pitchFamily="34" charset="0"/>
                        </a:rPr>
                        <a:t>OR</a:t>
                      </a:r>
                      <a:r>
                        <a:rPr lang="en-US" sz="1800" b="0" i="0">
                          <a:solidFill>
                            <a:srgbClr val="000000"/>
                          </a:solidFill>
                          <a:effectLst/>
                          <a:latin typeface="Calibri" panose="020F0502020204030204" pitchFamily="34" charset="0"/>
                        </a:rPr>
                        <a:t>​</a:t>
                      </a:r>
                      <a:endParaRPr lang="en-US" sz="1800" b="0" i="0">
                        <a:solidFill>
                          <a:srgbClr val="000000"/>
                        </a:solidFill>
                        <a:effectLst/>
                      </a:endParaRPr>
                    </a:p>
                    <a:p>
                      <a:pPr algn="l" fontAlgn="base"/>
                      <a:r>
                        <a:rPr lang="en-US" sz="1800" b="0" i="0">
                          <a:solidFill>
                            <a:srgbClr val="000000"/>
                          </a:solidFill>
                          <a:effectLst/>
                          <a:latin typeface="Calibri" panose="020F0502020204030204" pitchFamily="34" charset="0"/>
                        </a:rPr>
                        <a:t>Mother received antepartum ARV but did not achieve viral suppression</a:t>
                      </a:r>
                      <a:r>
                        <a:rPr lang="en-US" sz="1800" b="0" i="0" baseline="30000">
                          <a:solidFill>
                            <a:srgbClr val="000000"/>
                          </a:solidFill>
                          <a:effectLst/>
                          <a:latin typeface="Calibri" panose="020F0502020204030204" pitchFamily="34" charset="0"/>
                        </a:rPr>
                        <a:t>#</a:t>
                      </a:r>
                      <a:r>
                        <a:rPr lang="en-US" sz="1800" b="0" i="0">
                          <a:solidFill>
                            <a:srgbClr val="000000"/>
                          </a:solidFill>
                          <a:effectLst/>
                          <a:latin typeface="Calibri" panose="020F0502020204030204" pitchFamily="34" charset="0"/>
                        </a:rPr>
                        <a:t> within 4 weeks of delivery, </a:t>
                      </a:r>
                      <a:r>
                        <a:rPr lang="en-US" sz="1800" b="0" i="1">
                          <a:solidFill>
                            <a:srgbClr val="000000"/>
                          </a:solidFill>
                          <a:effectLst/>
                          <a:latin typeface="Calibri" panose="020F0502020204030204" pitchFamily="34" charset="0"/>
                        </a:rPr>
                        <a:t>OR</a:t>
                      </a:r>
                      <a:r>
                        <a:rPr lang="en-US" sz="1800" b="0" i="0">
                          <a:solidFill>
                            <a:srgbClr val="000000"/>
                          </a:solidFill>
                          <a:effectLst/>
                          <a:latin typeface="Calibri" panose="020F0502020204030204" pitchFamily="34" charset="0"/>
                        </a:rPr>
                        <a:t>​</a:t>
                      </a:r>
                      <a:endParaRPr lang="en-US" sz="1800" b="0" i="0">
                        <a:solidFill>
                          <a:srgbClr val="000000"/>
                        </a:solidFill>
                        <a:effectLst/>
                      </a:endParaRPr>
                    </a:p>
                    <a:p>
                      <a:pPr algn="l" fontAlgn="base"/>
                      <a:r>
                        <a:rPr lang="en-US" sz="1800" b="0" i="0">
                          <a:solidFill>
                            <a:srgbClr val="000000"/>
                          </a:solidFill>
                          <a:effectLst/>
                          <a:latin typeface="Calibri" panose="020F0502020204030204" pitchFamily="34" charset="0"/>
                        </a:rPr>
                        <a:t>Mother with acute/primary HIV infection during pregnancy​</a:t>
                      </a:r>
                      <a:endParaRPr lang="en-US" sz="1800" b="0" i="0">
                        <a:solidFill>
                          <a:srgbClr val="000000"/>
                        </a:solidFill>
                        <a:effectLst/>
                      </a:endParaRPr>
                    </a:p>
                  </a:txBody>
                  <a:tcPr marL="91133" marR="91133" marT="45566" marB="4556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panose="020F0502020204030204" pitchFamily="34" charset="0"/>
                        </a:rPr>
                        <a:t>Presumptive HIV Therapy:​</a:t>
                      </a:r>
                      <a:endParaRPr lang="en-US" sz="1800" b="0" i="0">
                        <a:solidFill>
                          <a:srgbClr val="000000"/>
                        </a:solidFill>
                        <a:effectLst/>
                      </a:endParaRPr>
                    </a:p>
                    <a:p>
                      <a:pPr algn="l" fontAlgn="base"/>
                      <a:r>
                        <a:rPr lang="en-US" sz="1800" b="0" i="0">
                          <a:solidFill>
                            <a:srgbClr val="000000"/>
                          </a:solidFill>
                          <a:effectLst/>
                          <a:latin typeface="Calibri" panose="020F0502020204030204" pitchFamily="34" charset="0"/>
                        </a:rPr>
                        <a:t>    ZDV + 3TC + NVP, OR​</a:t>
                      </a:r>
                      <a:endParaRPr lang="en-US" sz="1800" b="0" i="0">
                        <a:solidFill>
                          <a:srgbClr val="000000"/>
                        </a:solidFill>
                        <a:effectLst/>
                      </a:endParaRPr>
                    </a:p>
                    <a:p>
                      <a:pPr algn="l" fontAlgn="base"/>
                      <a:r>
                        <a:rPr lang="en-US" sz="1800" b="0" i="0">
                          <a:solidFill>
                            <a:srgbClr val="000000"/>
                          </a:solidFill>
                          <a:effectLst/>
                          <a:latin typeface="Calibri" panose="020F0502020204030204" pitchFamily="34" charset="0"/>
                        </a:rPr>
                        <a:t>    ZDV + 3TC + RAL​</a:t>
                      </a:r>
                      <a:endParaRPr lang="en-US" sz="1800" b="0" i="0">
                        <a:solidFill>
                          <a:srgbClr val="000000"/>
                        </a:solidFill>
                        <a:effectLst/>
                      </a:endParaRPr>
                    </a:p>
                    <a:p>
                      <a:pPr algn="l" fontAlgn="base"/>
                      <a:r>
                        <a:rPr lang="en-US" sz="1800" b="0" i="0">
                          <a:solidFill>
                            <a:srgbClr val="000000"/>
                          </a:solidFill>
                          <a:effectLst/>
                          <a:latin typeface="Calibri" panose="020F0502020204030204" pitchFamily="34" charset="0"/>
                        </a:rPr>
                        <a:t>*ZDV for 6 weeks​</a:t>
                      </a:r>
                      <a:endParaRPr lang="en-US" sz="1800" b="0" i="0">
                        <a:solidFill>
                          <a:srgbClr val="000000"/>
                        </a:solidFill>
                        <a:effectLst/>
                      </a:endParaRPr>
                    </a:p>
                    <a:p>
                      <a:pPr algn="l" fontAlgn="base"/>
                      <a:r>
                        <a:rPr lang="en-US" sz="1800" b="0" i="0">
                          <a:solidFill>
                            <a:srgbClr val="000000"/>
                          </a:solidFill>
                          <a:effectLst/>
                          <a:latin typeface="Calibri" panose="020F0502020204030204" pitchFamily="34" charset="0"/>
                        </a:rPr>
                        <a:t>*3TC, NVP, RAL for 2 – 6 weeks​</a:t>
                      </a:r>
                      <a:endParaRPr lang="en-US" sz="1800" b="0" i="0">
                        <a:solidFill>
                          <a:srgbClr val="000000"/>
                        </a:solidFill>
                        <a:effectLst/>
                      </a:endParaRPr>
                    </a:p>
                  </a:txBody>
                  <a:tcPr marL="91133" marR="91133" marT="45566" marB="4556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77741746"/>
                  </a:ext>
                </a:extLst>
              </a:tr>
              <a:tr h="1458125">
                <a:tc>
                  <a:txBody>
                    <a:bodyPr/>
                    <a:lstStyle/>
                    <a:p>
                      <a:pPr algn="l" fontAlgn="base"/>
                      <a:r>
                        <a:rPr lang="en-US" sz="1800" b="0" i="0">
                          <a:solidFill>
                            <a:srgbClr val="000000"/>
                          </a:solidFill>
                          <a:effectLst/>
                          <a:latin typeface="Calibri" panose="020F0502020204030204" pitchFamily="34" charset="0"/>
                        </a:rPr>
                        <a:t>Presumed HIV </a:t>
                      </a:r>
                    </a:p>
                    <a:p>
                      <a:pPr algn="l" fontAlgn="base"/>
                      <a:r>
                        <a:rPr lang="en-US" sz="1800" b="0" i="0">
                          <a:solidFill>
                            <a:srgbClr val="000000"/>
                          </a:solidFill>
                          <a:effectLst/>
                          <a:latin typeface="Calibri" panose="020F0502020204030204" pitchFamily="34" charset="0"/>
                        </a:rPr>
                        <a:t>Exposure​</a:t>
                      </a:r>
                      <a:endParaRPr lang="en-US" sz="1800" b="0" i="0">
                        <a:solidFill>
                          <a:srgbClr val="000000"/>
                        </a:solidFill>
                        <a:effectLst/>
                      </a:endParaRPr>
                    </a:p>
                  </a:txBody>
                  <a:tcPr marL="91133" marR="91133" marT="45566" marB="4556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a:solidFill>
                            <a:srgbClr val="000000"/>
                          </a:solidFill>
                          <a:effectLst/>
                          <a:latin typeface="Calibri" panose="020F0502020204030204" pitchFamily="34" charset="0"/>
                        </a:rPr>
                        <a:t>Mother with positive HIV test at delivery/postpartum, </a:t>
                      </a:r>
                      <a:r>
                        <a:rPr lang="en-US" sz="1800" b="0" i="1">
                          <a:solidFill>
                            <a:srgbClr val="000000"/>
                          </a:solidFill>
                          <a:effectLst/>
                          <a:latin typeface="Calibri" panose="020F0502020204030204" pitchFamily="34" charset="0"/>
                        </a:rPr>
                        <a:t>OR</a:t>
                      </a:r>
                      <a:r>
                        <a:rPr lang="en-US" sz="1800" b="0" i="0">
                          <a:solidFill>
                            <a:srgbClr val="000000"/>
                          </a:solidFill>
                          <a:effectLst/>
                          <a:latin typeface="Calibri" panose="020F0502020204030204" pitchFamily="34" charset="0"/>
                        </a:rPr>
                        <a:t>​</a:t>
                      </a:r>
                      <a:endParaRPr lang="en-US" sz="1800" b="0" i="0">
                        <a:solidFill>
                          <a:srgbClr val="000000"/>
                        </a:solidFill>
                        <a:effectLst/>
                      </a:endParaRPr>
                    </a:p>
                    <a:p>
                      <a:pPr algn="l" fontAlgn="base"/>
                      <a:r>
                        <a:rPr lang="en-US" sz="1800" b="0" i="0">
                          <a:solidFill>
                            <a:srgbClr val="000000"/>
                          </a:solidFill>
                          <a:effectLst/>
                          <a:latin typeface="Calibri" panose="020F0502020204030204" pitchFamily="34" charset="0"/>
                        </a:rPr>
                        <a:t>Newborn with a positive antibody test​</a:t>
                      </a:r>
                      <a:endParaRPr lang="en-US" sz="1800" b="0" i="0">
                        <a:solidFill>
                          <a:srgbClr val="000000"/>
                        </a:solidFill>
                        <a:effectLst/>
                      </a:endParaRPr>
                    </a:p>
                  </a:txBody>
                  <a:tcPr marL="91133" marR="91133" marT="45566" marB="4556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800" b="0" i="0">
                          <a:solidFill>
                            <a:srgbClr val="000000"/>
                          </a:solidFill>
                          <a:effectLst/>
                          <a:latin typeface="Calibri" panose="020F0502020204030204" pitchFamily="34" charset="0"/>
                        </a:rPr>
                        <a:t>P</a:t>
                      </a:r>
                      <a:r>
                        <a:rPr lang="en-US" sz="1800" b="0" i="0" u="none" strike="noStrike">
                          <a:solidFill>
                            <a:srgbClr val="000000"/>
                          </a:solidFill>
                          <a:effectLst/>
                          <a:latin typeface="Calibri" panose="020F0502020204030204" pitchFamily="34" charset="0"/>
                        </a:rPr>
                        <a:t>resumptive HIV Therapy:</a:t>
                      </a:r>
                      <a:r>
                        <a:rPr lang="en-US" sz="1800" b="0" i="0">
                          <a:solidFill>
                            <a:srgbClr val="000000"/>
                          </a:solidFill>
                          <a:effectLst/>
                          <a:latin typeface="Calibri" panose="020F0502020204030204" pitchFamily="34" charset="0"/>
                        </a:rPr>
                        <a:t>​</a:t>
                      </a:r>
                      <a:endParaRPr lang="en-US" sz="1800" b="0" i="0">
                        <a:solidFill>
                          <a:srgbClr val="000000"/>
                        </a:solidFill>
                        <a:effectLst/>
                      </a:endParaRPr>
                    </a:p>
                    <a:p>
                      <a:pPr algn="l" fontAlgn="base"/>
                      <a:r>
                        <a:rPr lang="en-US" sz="1800" b="0" i="0" u="none" strike="noStrike">
                          <a:solidFill>
                            <a:srgbClr val="000000"/>
                          </a:solidFill>
                          <a:effectLst/>
                          <a:latin typeface="Calibri" panose="020F0502020204030204" pitchFamily="34" charset="0"/>
                        </a:rPr>
                        <a:t>    ZDV + 3TC + NVP, OR</a:t>
                      </a:r>
                      <a:r>
                        <a:rPr lang="en-US" sz="1800" b="0" i="0">
                          <a:solidFill>
                            <a:srgbClr val="000000"/>
                          </a:solidFill>
                          <a:effectLst/>
                          <a:latin typeface="Calibri" panose="020F0502020204030204" pitchFamily="34" charset="0"/>
                        </a:rPr>
                        <a:t>​</a:t>
                      </a:r>
                      <a:endParaRPr lang="en-US" sz="1800" b="0" i="0">
                        <a:solidFill>
                          <a:srgbClr val="000000"/>
                        </a:solidFill>
                        <a:effectLst/>
                      </a:endParaRPr>
                    </a:p>
                    <a:p>
                      <a:pPr algn="l" fontAlgn="base"/>
                      <a:r>
                        <a:rPr lang="en-US" sz="1800" b="0" i="0" u="none" strike="noStrike">
                          <a:solidFill>
                            <a:srgbClr val="000000"/>
                          </a:solidFill>
                          <a:effectLst/>
                          <a:latin typeface="Calibri" panose="020F0502020204030204" pitchFamily="34" charset="0"/>
                        </a:rPr>
                        <a:t>    ZDV + 3TC + RAL</a:t>
                      </a:r>
                      <a:r>
                        <a:rPr lang="en-US" sz="1800" b="0" i="0">
                          <a:solidFill>
                            <a:srgbClr val="000000"/>
                          </a:solidFill>
                          <a:effectLst/>
                          <a:latin typeface="Calibri" panose="020F0502020204030204" pitchFamily="34" charset="0"/>
                        </a:rPr>
                        <a:t>​</a:t>
                      </a:r>
                      <a:endParaRPr lang="en-US" sz="1800" b="0" i="0">
                        <a:solidFill>
                          <a:srgbClr val="000000"/>
                        </a:solidFill>
                        <a:effectLst/>
                      </a:endParaRPr>
                    </a:p>
                    <a:p>
                      <a:pPr algn="l" fontAlgn="base"/>
                      <a:r>
                        <a:rPr lang="en-US" sz="1800" b="0" i="0" u="none" strike="noStrike">
                          <a:solidFill>
                            <a:srgbClr val="000000"/>
                          </a:solidFill>
                          <a:effectLst/>
                          <a:latin typeface="Calibri" panose="020F0502020204030204" pitchFamily="34" charset="0"/>
                        </a:rPr>
                        <a:t>*Discontinue if/when supplemental testing is negative</a:t>
                      </a:r>
                      <a:r>
                        <a:rPr lang="en-US" sz="1800" b="0" i="0">
                          <a:solidFill>
                            <a:srgbClr val="000000"/>
                          </a:solidFill>
                          <a:effectLst/>
                          <a:latin typeface="Calibri" panose="020F0502020204030204" pitchFamily="34" charset="0"/>
                        </a:rPr>
                        <a:t>​</a:t>
                      </a:r>
                      <a:endParaRPr lang="en-US" sz="1800" b="0" i="0">
                        <a:solidFill>
                          <a:srgbClr val="000000"/>
                        </a:solidFill>
                        <a:effectLst/>
                      </a:endParaRPr>
                    </a:p>
                  </a:txBody>
                  <a:tcPr marL="91133" marR="91133" marT="45566" marB="4556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243038186"/>
                  </a:ext>
                </a:extLst>
              </a:tr>
              <a:tr h="637930">
                <a:tc>
                  <a:txBody>
                    <a:bodyPr/>
                    <a:lstStyle/>
                    <a:p>
                      <a:pPr algn="l" fontAlgn="base"/>
                      <a:r>
                        <a:rPr lang="en-US" sz="1800" b="0" i="0">
                          <a:solidFill>
                            <a:srgbClr val="000000"/>
                          </a:solidFill>
                          <a:effectLst/>
                          <a:latin typeface="Calibri" panose="020F0502020204030204" pitchFamily="34" charset="0"/>
                        </a:rPr>
                        <a:t>Newborn with HIV​</a:t>
                      </a:r>
                      <a:endParaRPr lang="en-US" sz="1800" b="0" i="0">
                        <a:solidFill>
                          <a:srgbClr val="000000"/>
                        </a:solidFill>
                        <a:effectLst/>
                      </a:endParaRPr>
                    </a:p>
                  </a:txBody>
                  <a:tcPr marL="91133" marR="91133" marT="45566" marB="4556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panose="020F0502020204030204" pitchFamily="34" charset="0"/>
                        </a:rPr>
                        <a:t>Positive PCR on infant​</a:t>
                      </a:r>
                      <a:endParaRPr lang="en-US" sz="1800" b="0" i="0">
                        <a:solidFill>
                          <a:srgbClr val="000000"/>
                        </a:solidFill>
                        <a:effectLst/>
                      </a:endParaRPr>
                    </a:p>
                  </a:txBody>
                  <a:tcPr marL="91133" marR="91133" marT="45566" marB="4556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800" b="0" i="0">
                          <a:solidFill>
                            <a:srgbClr val="000000"/>
                          </a:solidFill>
                          <a:effectLst/>
                          <a:latin typeface="Calibri" panose="020F0502020204030204" pitchFamily="34" charset="0"/>
                        </a:rPr>
                        <a:t>HIV Therapy​</a:t>
                      </a:r>
                      <a:endParaRPr lang="en-US" sz="1800" b="0" i="0">
                        <a:solidFill>
                          <a:srgbClr val="000000"/>
                        </a:solidFill>
                        <a:effectLst/>
                      </a:endParaRPr>
                    </a:p>
                  </a:txBody>
                  <a:tcPr marL="91133" marR="91133" marT="45566" marB="45566">
                    <a:lnL w="14126" cap="flat" cmpd="sng" algn="ctr">
                      <a:solidFill>
                        <a:srgbClr val="FFFFFF"/>
                      </a:solidFill>
                      <a:prstDash val="solid"/>
                      <a:round/>
                      <a:headEnd type="none" w="med" len="med"/>
                      <a:tailEnd type="none" w="med" len="med"/>
                    </a:lnL>
                    <a:lnR w="14126" cap="flat" cmpd="sng" algn="ctr">
                      <a:solidFill>
                        <a:srgbClr val="FFFFFF"/>
                      </a:solidFill>
                      <a:prstDash val="solid"/>
                      <a:round/>
                      <a:headEnd type="none" w="med" len="med"/>
                      <a:tailEnd type="none" w="med" len="med"/>
                    </a:lnR>
                    <a:lnT w="14126" cap="flat" cmpd="sng" algn="ctr">
                      <a:solidFill>
                        <a:srgbClr val="FFFFFF"/>
                      </a:solidFill>
                      <a:prstDash val="solid"/>
                      <a:round/>
                      <a:headEnd type="none" w="med" len="med"/>
                      <a:tailEnd type="none" w="med" len="med"/>
                    </a:lnT>
                    <a:lnB w="1412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1968635"/>
                  </a:ext>
                </a:extLst>
              </a:tr>
            </a:tbl>
          </a:graphicData>
        </a:graphic>
      </p:graphicFrame>
      <p:sp>
        <p:nvSpPr>
          <p:cNvPr id="3" name="Title 2">
            <a:extLst>
              <a:ext uri="{FF2B5EF4-FFF2-40B4-BE49-F238E27FC236}">
                <a16:creationId xmlns:a16="http://schemas.microsoft.com/office/drawing/2014/main" id="{ADAA3AAB-6BC1-F16C-2956-92F9DADD8076}"/>
              </a:ext>
            </a:extLst>
          </p:cNvPr>
          <p:cNvSpPr>
            <a:spLocks noGrp="1"/>
          </p:cNvSpPr>
          <p:nvPr>
            <p:ph type="title"/>
          </p:nvPr>
        </p:nvSpPr>
        <p:spPr/>
        <p:txBody>
          <a:bodyPr/>
          <a:lstStyle/>
          <a:p>
            <a:r>
              <a:rPr lang="en-US"/>
              <a:t>Infant Regimens </a:t>
            </a:r>
          </a:p>
        </p:txBody>
      </p:sp>
      <p:sp>
        <p:nvSpPr>
          <p:cNvPr id="5" name="Rectangle 1">
            <a:extLst>
              <a:ext uri="{FF2B5EF4-FFF2-40B4-BE49-F238E27FC236}">
                <a16:creationId xmlns:a16="http://schemas.microsoft.com/office/drawing/2014/main" id="{3EC643E6-B9C6-EA88-1768-DC0FA33CDA4D}"/>
              </a:ext>
            </a:extLst>
          </p:cNvPr>
          <p:cNvSpPr>
            <a:spLocks noChangeArrowheads="1"/>
          </p:cNvSpPr>
          <p:nvPr/>
        </p:nvSpPr>
        <p:spPr bwMode="auto">
          <a:xfrm>
            <a:off x="522288" y="1719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1">
            <a:extLst>
              <a:ext uri="{FF2B5EF4-FFF2-40B4-BE49-F238E27FC236}">
                <a16:creationId xmlns:a16="http://schemas.microsoft.com/office/drawing/2014/main" id="{5753163A-238B-1A90-6D94-9D628D228972}"/>
              </a:ext>
            </a:extLst>
          </p:cNvPr>
          <p:cNvSpPr txBox="1"/>
          <p:nvPr/>
        </p:nvSpPr>
        <p:spPr>
          <a:xfrm>
            <a:off x="328267" y="5957427"/>
            <a:ext cx="10316966"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aseline="30000">
                <a:ea typeface="+mn-lt"/>
                <a:cs typeface="+mn-lt"/>
              </a:rPr>
              <a:t>#</a:t>
            </a:r>
            <a:r>
              <a:rPr lang="en-US">
                <a:ea typeface="+mn-lt"/>
                <a:cs typeface="+mn-lt"/>
              </a:rPr>
              <a:t>Viral suppression = VL &lt;50 on 2 consecutive occasions, at least 4 weeks apart</a:t>
            </a:r>
          </a:p>
          <a:p>
            <a:r>
              <a:rPr lang="en-US">
                <a:ea typeface="+mn-lt"/>
                <a:cs typeface="+mn-lt"/>
              </a:rPr>
              <a:t>ZDV = Zidovudine, 3TC = Lamivudine, NVP = Nevirapine, RAL = </a:t>
            </a:r>
            <a:r>
              <a:rPr lang="en-US" err="1">
                <a:ea typeface="+mn-lt"/>
                <a:cs typeface="+mn-lt"/>
              </a:rPr>
              <a:t>Raltegravir</a:t>
            </a:r>
            <a:endParaRPr lang="en-US">
              <a:ea typeface="+mn-lt"/>
              <a:cs typeface="+mn-lt"/>
            </a:endParaRPr>
          </a:p>
          <a:p>
            <a:endParaRPr lang="en-US"/>
          </a:p>
        </p:txBody>
      </p:sp>
    </p:spTree>
    <p:extLst>
      <p:ext uri="{BB962C8B-B14F-4D97-AF65-F5344CB8AC3E}">
        <p14:creationId xmlns:p14="http://schemas.microsoft.com/office/powerpoint/2010/main" val="330192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8E93-B83A-4C1C-BDE0-C7E40906D471}"/>
              </a:ext>
            </a:extLst>
          </p:cNvPr>
          <p:cNvSpPr>
            <a:spLocks noGrp="1"/>
          </p:cNvSpPr>
          <p:nvPr>
            <p:ph type="ctrTitle"/>
          </p:nvPr>
        </p:nvSpPr>
        <p:spPr>
          <a:xfrm>
            <a:off x="5882642" y="2109134"/>
            <a:ext cx="6284259" cy="2387600"/>
          </a:xfrm>
        </p:spPr>
        <p:txBody>
          <a:bodyPr>
            <a:normAutofit fontScale="90000"/>
          </a:bodyPr>
          <a:lstStyle/>
          <a:p>
            <a:r>
              <a:rPr lang="en-US" b="0" i="0" u="none" strike="noStrike">
                <a:solidFill>
                  <a:srgbClr val="000000"/>
                </a:solidFill>
                <a:effectLst/>
                <a:latin typeface="Calibri Light" panose="020F0302020204030204" pitchFamily="34" charset="0"/>
              </a:rPr>
              <a:t>Updates to Prevention of Maternal-Fetal HIV Transmission</a:t>
            </a:r>
            <a:r>
              <a:rPr lang="en-US" b="0" i="0">
                <a:solidFill>
                  <a:srgbClr val="000000"/>
                </a:solidFill>
                <a:effectLst/>
                <a:latin typeface="Calibri Light" panose="020F0302020204030204" pitchFamily="34" charset="0"/>
              </a:rPr>
              <a:t>​</a:t>
            </a:r>
            <a:endParaRPr lang="en-US"/>
          </a:p>
        </p:txBody>
      </p:sp>
      <p:sp>
        <p:nvSpPr>
          <p:cNvPr id="3" name="Subtitle 2">
            <a:extLst>
              <a:ext uri="{FF2B5EF4-FFF2-40B4-BE49-F238E27FC236}">
                <a16:creationId xmlns:a16="http://schemas.microsoft.com/office/drawing/2014/main" id="{E5572890-EEE7-474E-8583-769DFDE07D72}"/>
              </a:ext>
            </a:extLst>
          </p:cNvPr>
          <p:cNvSpPr>
            <a:spLocks noGrp="1"/>
          </p:cNvSpPr>
          <p:nvPr>
            <p:ph type="subTitle" idx="1"/>
          </p:nvPr>
        </p:nvSpPr>
        <p:spPr>
          <a:xfrm>
            <a:off x="6309359" y="4444720"/>
            <a:ext cx="5882641" cy="1655762"/>
          </a:xfrm>
        </p:spPr>
        <p:txBody>
          <a:bodyPr/>
          <a:lstStyle/>
          <a:p>
            <a:pPr algn="ctr" rtl="0" fontAlgn="base"/>
            <a:r>
              <a:rPr lang="en-US" b="0" i="0" u="none" strike="noStrike">
                <a:solidFill>
                  <a:srgbClr val="000000"/>
                </a:solidFill>
                <a:effectLst/>
                <a:latin typeface="Calibri" panose="020F0502020204030204" pitchFamily="34" charset="0"/>
              </a:rPr>
              <a:t>Updated January 31, 2023</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ctr" rtl="0" fontAlgn="base"/>
            <a:r>
              <a:rPr lang="en-US" b="0" i="0" u="sng" strike="noStrike">
                <a:solidFill>
                  <a:srgbClr val="0563C1"/>
                </a:solidFill>
                <a:effectLst/>
                <a:latin typeface="Calibri" panose="020F0502020204030204" pitchFamily="34" charset="0"/>
                <a:hlinkClick r:id="rId2"/>
              </a:rPr>
              <a:t>What's New in the Guidelines | NIH (hiv.gov)</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endParaRPr lang="en-US"/>
          </a:p>
        </p:txBody>
      </p:sp>
    </p:spTree>
    <p:extLst>
      <p:ext uri="{BB962C8B-B14F-4D97-AF65-F5344CB8AC3E}">
        <p14:creationId xmlns:p14="http://schemas.microsoft.com/office/powerpoint/2010/main" val="3134735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7206F9F-9B0C-87D0-774A-36020319D186}"/>
              </a:ext>
            </a:extLst>
          </p:cNvPr>
          <p:cNvGraphicFramePr>
            <a:graphicFrameLocks noGrp="1"/>
          </p:cNvGraphicFramePr>
          <p:nvPr>
            <p:ph idx="1"/>
          </p:nvPr>
        </p:nvGraphicFramePr>
        <p:xfrm>
          <a:off x="148857" y="1911627"/>
          <a:ext cx="9758916" cy="4724400"/>
        </p:xfrm>
        <a:graphic>
          <a:graphicData uri="http://schemas.openxmlformats.org/drawingml/2006/table">
            <a:tbl>
              <a:tblPr firstRow="1" bandRow="1">
                <a:tableStyleId>{3B4B98B0-60AC-42C2-AFA5-B58CD77FA1E5}</a:tableStyleId>
              </a:tblPr>
              <a:tblGrid>
                <a:gridCol w="2345853">
                  <a:extLst>
                    <a:ext uri="{9D8B030D-6E8A-4147-A177-3AD203B41FA5}">
                      <a16:colId xmlns:a16="http://schemas.microsoft.com/office/drawing/2014/main" val="762839269"/>
                    </a:ext>
                  </a:extLst>
                </a:gridCol>
                <a:gridCol w="3630693">
                  <a:extLst>
                    <a:ext uri="{9D8B030D-6E8A-4147-A177-3AD203B41FA5}">
                      <a16:colId xmlns:a16="http://schemas.microsoft.com/office/drawing/2014/main" val="1479232286"/>
                    </a:ext>
                  </a:extLst>
                </a:gridCol>
                <a:gridCol w="3782370">
                  <a:extLst>
                    <a:ext uri="{9D8B030D-6E8A-4147-A177-3AD203B41FA5}">
                      <a16:colId xmlns:a16="http://schemas.microsoft.com/office/drawing/2014/main" val="1226372145"/>
                    </a:ext>
                  </a:extLst>
                </a:gridCol>
              </a:tblGrid>
              <a:tr h="202165">
                <a:tc>
                  <a:txBody>
                    <a:bodyPr/>
                    <a:lstStyle/>
                    <a:p>
                      <a:r>
                        <a:rPr lang="en-US" sz="1400"/>
                        <a:t>HIV Transmission Risk</a:t>
                      </a:r>
                    </a:p>
                  </a:txBody>
                  <a:tcPr/>
                </a:tc>
                <a:tc>
                  <a:txBody>
                    <a:bodyPr/>
                    <a:lstStyle/>
                    <a:p>
                      <a:r>
                        <a:rPr lang="en-US" sz="1400"/>
                        <a:t>Description</a:t>
                      </a:r>
                    </a:p>
                  </a:txBody>
                  <a:tcPr/>
                </a:tc>
                <a:tc>
                  <a:txBody>
                    <a:bodyPr/>
                    <a:lstStyle/>
                    <a:p>
                      <a:r>
                        <a:rPr lang="en-US" sz="1400"/>
                        <a:t>Neonatal ARV Management</a:t>
                      </a:r>
                    </a:p>
                  </a:txBody>
                  <a:tcPr/>
                </a:tc>
                <a:extLst>
                  <a:ext uri="{0D108BD9-81ED-4DB2-BD59-A6C34878D82A}">
                    <a16:rowId xmlns:a16="http://schemas.microsoft.com/office/drawing/2014/main" val="1829229977"/>
                  </a:ext>
                </a:extLst>
              </a:tr>
              <a:tr h="498490">
                <a:tc>
                  <a:txBody>
                    <a:bodyPr/>
                    <a:lstStyle/>
                    <a:p>
                      <a:r>
                        <a:rPr lang="en-US" sz="1400"/>
                        <a:t>Low Risk</a:t>
                      </a:r>
                    </a:p>
                  </a:txBody>
                  <a:tcPr/>
                </a:tc>
                <a:tc>
                  <a:txBody>
                    <a:bodyPr/>
                    <a:lstStyle/>
                    <a:p>
                      <a:r>
                        <a:rPr lang="en-US" sz="1400"/>
                        <a:t>Mothers on ART during pregnancy with VL &lt;50 within 4 weeks of delivery and no concern with adherence</a:t>
                      </a:r>
                    </a:p>
                  </a:txBody>
                  <a:tcPr/>
                </a:tc>
                <a:tc>
                  <a:txBody>
                    <a:bodyPr/>
                    <a:lstStyle/>
                    <a:p>
                      <a:r>
                        <a:rPr lang="en-US" sz="1400"/>
                        <a:t>Zidovudine for 4 weeks</a:t>
                      </a:r>
                    </a:p>
                  </a:txBody>
                  <a:tcPr/>
                </a:tc>
                <a:extLst>
                  <a:ext uri="{0D108BD9-81ED-4DB2-BD59-A6C34878D82A}">
                    <a16:rowId xmlns:a16="http://schemas.microsoft.com/office/drawing/2014/main" val="600048273"/>
                  </a:ext>
                </a:extLst>
              </a:tr>
              <a:tr h="1246224">
                <a:tc>
                  <a:txBody>
                    <a:bodyPr/>
                    <a:lstStyle/>
                    <a:p>
                      <a:r>
                        <a:rPr lang="en-US" sz="1400"/>
                        <a:t>High Risk</a:t>
                      </a:r>
                    </a:p>
                  </a:txBody>
                  <a:tcPr/>
                </a:tc>
                <a:tc>
                  <a:txBody>
                    <a:bodyPr/>
                    <a:lstStyle/>
                    <a:p>
                      <a:r>
                        <a:rPr lang="en-US" sz="1400"/>
                        <a:t>Mothers that did not receive ART antepartum</a:t>
                      </a:r>
                    </a:p>
                    <a:p>
                      <a:r>
                        <a:rPr lang="en-US" sz="1400"/>
                        <a:t>Mothers who only received intrapartum ARV</a:t>
                      </a:r>
                    </a:p>
                    <a:p>
                      <a:r>
                        <a:rPr lang="en-US" sz="1400"/>
                        <a:t>Mothers with antepartum ARV but VL &gt;1,000 within 4 weeks of delivery</a:t>
                      </a:r>
                    </a:p>
                    <a:p>
                      <a:r>
                        <a:rPr lang="en-US" sz="1400"/>
                        <a:t>Mothers with acute/primary HIV during pregnancy</a:t>
                      </a:r>
                    </a:p>
                  </a:txBody>
                  <a:tcPr/>
                </a:tc>
                <a:tc>
                  <a:txBody>
                    <a:bodyPr/>
                    <a:lstStyle/>
                    <a:p>
                      <a:r>
                        <a:rPr lang="en-US" sz="1400"/>
                        <a:t>Presumptive HIV therapy up to 6 weeks</a:t>
                      </a:r>
                    </a:p>
                    <a:p>
                      <a:r>
                        <a:rPr lang="en-US" sz="1400"/>
                        <a:t>Zidovudine</a:t>
                      </a:r>
                    </a:p>
                    <a:p>
                      <a:r>
                        <a:rPr lang="en-US" sz="1400"/>
                        <a:t>Lamivudine</a:t>
                      </a:r>
                    </a:p>
                    <a:p>
                      <a:r>
                        <a:rPr lang="en-US" sz="1400"/>
                        <a:t>Nevirapine or </a:t>
                      </a:r>
                      <a:r>
                        <a:rPr lang="en-US" sz="1400" err="1"/>
                        <a:t>Raltegravir</a:t>
                      </a:r>
                      <a:endParaRPr lang="en-US" sz="1400"/>
                    </a:p>
                  </a:txBody>
                  <a:tcPr/>
                </a:tc>
                <a:extLst>
                  <a:ext uri="{0D108BD9-81ED-4DB2-BD59-A6C34878D82A}">
                    <a16:rowId xmlns:a16="http://schemas.microsoft.com/office/drawing/2014/main" val="23246014"/>
                  </a:ext>
                </a:extLst>
              </a:tr>
              <a:tr h="947130">
                <a:tc>
                  <a:txBody>
                    <a:bodyPr/>
                    <a:lstStyle/>
                    <a:p>
                      <a:r>
                        <a:rPr lang="en-US" sz="1400"/>
                        <a:t>Presumed Newborn HIV Exposure</a:t>
                      </a:r>
                    </a:p>
                  </a:txBody>
                  <a:tcPr/>
                </a:tc>
                <a:tc>
                  <a:txBody>
                    <a:bodyPr/>
                    <a:lstStyle/>
                    <a:p>
                      <a:r>
                        <a:rPr lang="en-US" sz="1400"/>
                        <a:t>Mothers with unconfirmed HIV status who have at least one positive HIV test at delivery or postpartum</a:t>
                      </a:r>
                    </a:p>
                    <a:p>
                      <a:r>
                        <a:rPr lang="en-US" sz="1400"/>
                        <a:t>Newborn with w positive HIV antibody test</a:t>
                      </a:r>
                    </a:p>
                  </a:txBody>
                  <a:tcPr/>
                </a:tc>
                <a:tc>
                  <a:txBody>
                    <a:bodyPr/>
                    <a:lstStyle/>
                    <a:p>
                      <a:r>
                        <a:rPr lang="en-US" sz="1400"/>
                        <a:t>Presumptive HIV therapy up to 6 weeks</a:t>
                      </a:r>
                    </a:p>
                    <a:p>
                      <a:r>
                        <a:rPr lang="en-US" sz="1400"/>
                        <a:t>Zidovudine</a:t>
                      </a:r>
                    </a:p>
                    <a:p>
                      <a:r>
                        <a:rPr lang="en-US" sz="1400"/>
                        <a:t>Lamivudine</a:t>
                      </a:r>
                    </a:p>
                    <a:p>
                      <a:r>
                        <a:rPr lang="en-US" sz="1400"/>
                        <a:t>Nevirapine or </a:t>
                      </a:r>
                      <a:r>
                        <a:rPr lang="en-US" sz="1400" err="1"/>
                        <a:t>Raltegravir</a:t>
                      </a:r>
                      <a:endParaRPr lang="en-US" sz="1400"/>
                    </a:p>
                    <a:p>
                      <a:r>
                        <a:rPr lang="en-US" sz="1400"/>
                        <a:t>*discontinue if supplemental testing confirms mother is not infected</a:t>
                      </a:r>
                    </a:p>
                  </a:txBody>
                  <a:tcPr/>
                </a:tc>
                <a:extLst>
                  <a:ext uri="{0D108BD9-81ED-4DB2-BD59-A6C34878D82A}">
                    <a16:rowId xmlns:a16="http://schemas.microsoft.com/office/drawing/2014/main" val="4133925977"/>
                  </a:ext>
                </a:extLst>
              </a:tr>
              <a:tr h="648037">
                <a:tc>
                  <a:txBody>
                    <a:bodyPr/>
                    <a:lstStyle/>
                    <a:p>
                      <a:r>
                        <a:rPr lang="en-US" sz="1400"/>
                        <a:t>Newborn with HIV</a:t>
                      </a:r>
                    </a:p>
                  </a:txBody>
                  <a:tcPr/>
                </a:tc>
                <a:tc>
                  <a:txBody>
                    <a:bodyPr/>
                    <a:lstStyle/>
                    <a:p>
                      <a:r>
                        <a:rPr lang="en-US" sz="1400"/>
                        <a:t>Positive newborn PCR</a:t>
                      </a:r>
                    </a:p>
                  </a:txBody>
                  <a:tcPr/>
                </a:tc>
                <a:tc>
                  <a:txBody>
                    <a:bodyPr/>
                    <a:lstStyle/>
                    <a:p>
                      <a:r>
                        <a:rPr lang="en-US" sz="1400"/>
                        <a:t>Zidovudine</a:t>
                      </a:r>
                    </a:p>
                    <a:p>
                      <a:r>
                        <a:rPr lang="en-US" sz="1400"/>
                        <a:t>Lamivudine</a:t>
                      </a:r>
                    </a:p>
                    <a:p>
                      <a:r>
                        <a:rPr lang="en-US" sz="1400"/>
                        <a:t>Nevirapine or </a:t>
                      </a:r>
                      <a:r>
                        <a:rPr lang="en-US" sz="1400" err="1"/>
                        <a:t>Raltegravir</a:t>
                      </a:r>
                      <a:endParaRPr lang="en-US" sz="1400"/>
                    </a:p>
                    <a:p>
                      <a:endParaRPr lang="en-US" sz="1400"/>
                    </a:p>
                  </a:txBody>
                  <a:tcPr/>
                </a:tc>
                <a:extLst>
                  <a:ext uri="{0D108BD9-81ED-4DB2-BD59-A6C34878D82A}">
                    <a16:rowId xmlns:a16="http://schemas.microsoft.com/office/drawing/2014/main" val="3615132990"/>
                  </a:ext>
                </a:extLst>
              </a:tr>
            </a:tbl>
          </a:graphicData>
        </a:graphic>
      </p:graphicFrame>
      <p:sp>
        <p:nvSpPr>
          <p:cNvPr id="3" name="Title 2">
            <a:extLst>
              <a:ext uri="{FF2B5EF4-FFF2-40B4-BE49-F238E27FC236}">
                <a16:creationId xmlns:a16="http://schemas.microsoft.com/office/drawing/2014/main" id="{7F8E014D-8B98-B43D-D440-B50B04BF2BB4}"/>
              </a:ext>
            </a:extLst>
          </p:cNvPr>
          <p:cNvSpPr>
            <a:spLocks noGrp="1"/>
          </p:cNvSpPr>
          <p:nvPr>
            <p:ph type="title"/>
          </p:nvPr>
        </p:nvSpPr>
        <p:spPr/>
        <p:txBody>
          <a:bodyPr/>
          <a:lstStyle/>
          <a:p>
            <a:r>
              <a:rPr lang="en-US"/>
              <a:t>PREVIOUS Recommendations</a:t>
            </a:r>
          </a:p>
        </p:txBody>
      </p:sp>
    </p:spTree>
    <p:extLst>
      <p:ext uri="{BB962C8B-B14F-4D97-AF65-F5344CB8AC3E}">
        <p14:creationId xmlns:p14="http://schemas.microsoft.com/office/powerpoint/2010/main" val="261294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3EED-9CAB-D613-DFDD-97F8E8138873}"/>
              </a:ext>
            </a:extLst>
          </p:cNvPr>
          <p:cNvSpPr>
            <a:spLocks noGrp="1"/>
          </p:cNvSpPr>
          <p:nvPr>
            <p:ph idx="1"/>
          </p:nvPr>
        </p:nvSpPr>
        <p:spPr/>
        <p:txBody>
          <a:bodyPr/>
          <a:lstStyle/>
          <a:p>
            <a:r>
              <a:rPr lang="en-US"/>
              <a:t>December 2017 Updates</a:t>
            </a:r>
          </a:p>
        </p:txBody>
      </p:sp>
      <p:sp>
        <p:nvSpPr>
          <p:cNvPr id="3" name="Title 2">
            <a:extLst>
              <a:ext uri="{FF2B5EF4-FFF2-40B4-BE49-F238E27FC236}">
                <a16:creationId xmlns:a16="http://schemas.microsoft.com/office/drawing/2014/main" id="{8A5F979E-120B-DD74-C221-FFF45D90E277}"/>
              </a:ext>
            </a:extLst>
          </p:cNvPr>
          <p:cNvSpPr>
            <a:spLocks noGrp="1"/>
          </p:cNvSpPr>
          <p:nvPr>
            <p:ph type="title"/>
          </p:nvPr>
        </p:nvSpPr>
        <p:spPr/>
        <p:txBody>
          <a:bodyPr/>
          <a:lstStyle/>
          <a:p>
            <a:r>
              <a:rPr lang="en-US"/>
              <a:t>PREVIOUS Recommendations</a:t>
            </a:r>
          </a:p>
        </p:txBody>
      </p:sp>
      <p:sp>
        <p:nvSpPr>
          <p:cNvPr id="5" name="Rectangle 1">
            <a:extLst>
              <a:ext uri="{FF2B5EF4-FFF2-40B4-BE49-F238E27FC236}">
                <a16:creationId xmlns:a16="http://schemas.microsoft.com/office/drawing/2014/main" id="{10258E5F-7BEC-A3C8-2A3B-1D2D2C0AE74D}"/>
              </a:ext>
            </a:extLst>
          </p:cNvPr>
          <p:cNvSpPr>
            <a:spLocks noChangeArrowheads="1"/>
          </p:cNvSpPr>
          <p:nvPr/>
        </p:nvSpPr>
        <p:spPr bwMode="auto">
          <a:xfrm flipV="1">
            <a:off x="427393" y="1839323"/>
            <a:ext cx="124735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D4685C43-8F7A-BECC-4A05-A6DBC513C99C}"/>
              </a:ext>
            </a:extLst>
          </p:cNvPr>
          <p:cNvGraphicFramePr>
            <a:graphicFrameLocks noGrp="1"/>
          </p:cNvGraphicFramePr>
          <p:nvPr/>
        </p:nvGraphicFramePr>
        <p:xfrm>
          <a:off x="246064" y="2065290"/>
          <a:ext cx="8765285" cy="4447676"/>
        </p:xfrm>
        <a:graphic>
          <a:graphicData uri="http://schemas.openxmlformats.org/drawingml/2006/table">
            <a:tbl>
              <a:tblPr/>
              <a:tblGrid>
                <a:gridCol w="2512605">
                  <a:extLst>
                    <a:ext uri="{9D8B030D-6E8A-4147-A177-3AD203B41FA5}">
                      <a16:colId xmlns:a16="http://schemas.microsoft.com/office/drawing/2014/main" val="2220556476"/>
                    </a:ext>
                  </a:extLst>
                </a:gridCol>
                <a:gridCol w="2512605">
                  <a:extLst>
                    <a:ext uri="{9D8B030D-6E8A-4147-A177-3AD203B41FA5}">
                      <a16:colId xmlns:a16="http://schemas.microsoft.com/office/drawing/2014/main" val="646052933"/>
                    </a:ext>
                  </a:extLst>
                </a:gridCol>
                <a:gridCol w="1169803">
                  <a:extLst>
                    <a:ext uri="{9D8B030D-6E8A-4147-A177-3AD203B41FA5}">
                      <a16:colId xmlns:a16="http://schemas.microsoft.com/office/drawing/2014/main" val="3915907635"/>
                    </a:ext>
                  </a:extLst>
                </a:gridCol>
                <a:gridCol w="2570272">
                  <a:extLst>
                    <a:ext uri="{9D8B030D-6E8A-4147-A177-3AD203B41FA5}">
                      <a16:colId xmlns:a16="http://schemas.microsoft.com/office/drawing/2014/main" val="2019616681"/>
                    </a:ext>
                  </a:extLst>
                </a:gridCol>
              </a:tblGrid>
              <a:tr h="369065">
                <a:tc>
                  <a:txBody>
                    <a:bodyPr/>
                    <a:lstStyle/>
                    <a:p>
                      <a:pPr algn="l" fontAlgn="base"/>
                      <a:r>
                        <a:rPr lang="en-US" sz="1000" b="1" i="0" u="none" strike="noStrike">
                          <a:solidFill>
                            <a:srgbClr val="FFFFFF"/>
                          </a:solidFill>
                          <a:effectLst/>
                          <a:latin typeface="Arial Narrow" panose="020B0606020202030204" pitchFamily="34" charset="0"/>
                        </a:rPr>
                        <a:t>Infant HIV infection risk</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1144"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solidFill>
                      <a:srgbClr val="2D2DB9"/>
                    </a:solidFill>
                  </a:tcPr>
                </a:tc>
                <a:tc>
                  <a:txBody>
                    <a:bodyPr/>
                    <a:lstStyle/>
                    <a:p>
                      <a:pPr algn="l" fontAlgn="base"/>
                      <a:r>
                        <a:rPr lang="en-US" sz="1000" b="1" i="0" u="none" strike="noStrike">
                          <a:solidFill>
                            <a:srgbClr val="FFFFFF"/>
                          </a:solidFill>
                          <a:effectLst/>
                          <a:latin typeface="Arial Narrow" panose="020B0606020202030204" pitchFamily="34" charset="0"/>
                        </a:rPr>
                        <a:t>Scenarios, Criteria, Factors</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solidFill>
                      <a:srgbClr val="2D2DB9"/>
                    </a:solidFill>
                  </a:tcPr>
                </a:tc>
                <a:tc>
                  <a:txBody>
                    <a:bodyPr/>
                    <a:lstStyle/>
                    <a:p>
                      <a:pPr algn="l" fontAlgn="base"/>
                      <a:r>
                        <a:rPr lang="en-US" sz="1000" b="1" i="0" u="none" strike="noStrike">
                          <a:solidFill>
                            <a:srgbClr val="FFFFFF"/>
                          </a:solidFill>
                          <a:effectLst/>
                          <a:latin typeface="Arial Narrow" panose="020B0606020202030204" pitchFamily="34" charset="0"/>
                        </a:rPr>
                        <a:t>Infant ARV regimen</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solidFill>
                      <a:srgbClr val="2D2DB9"/>
                    </a:solidFill>
                  </a:tcPr>
                </a:tc>
                <a:tc>
                  <a:txBody>
                    <a:bodyPr/>
                    <a:lstStyle/>
                    <a:p>
                      <a:pPr algn="l" fontAlgn="base"/>
                      <a:r>
                        <a:rPr lang="fr-FR" sz="1000" b="1" i="0" u="none" strike="noStrike">
                          <a:solidFill>
                            <a:srgbClr val="FFFFFF"/>
                          </a:solidFill>
                          <a:effectLst/>
                          <a:latin typeface="Arial Narrow" panose="020B0606020202030204" pitchFamily="34" charset="0"/>
                        </a:rPr>
                        <a:t>Infant ARV duration</a:t>
                      </a:r>
                      <a:r>
                        <a:rPr lang="fr-FR" sz="1000" b="1" i="0">
                          <a:solidFill>
                            <a:srgbClr val="000000"/>
                          </a:solidFill>
                          <a:effectLst/>
                          <a:latin typeface="Arial Narrow" panose="020B0606020202030204" pitchFamily="34" charset="0"/>
                        </a:rPr>
                        <a:t>​</a:t>
                      </a:r>
                      <a:endParaRPr lang="fr-FR" sz="1600" b="1" i="0">
                        <a:solidFill>
                          <a:srgbClr val="000000"/>
                        </a:solidFill>
                        <a:effectLst/>
                      </a:endParaRPr>
                    </a:p>
                    <a:p>
                      <a:pPr algn="l" fontAlgn="base"/>
                      <a:r>
                        <a:rPr lang="fr-FR" sz="1000" b="1" i="0" u="none" strike="noStrike">
                          <a:solidFill>
                            <a:srgbClr val="FFFFFF"/>
                          </a:solidFill>
                          <a:effectLst/>
                          <a:latin typeface="Arial Narrow" panose="020B0606020202030204" pitchFamily="34" charset="0"/>
                        </a:rPr>
                        <a:t>Testing (NAT)</a:t>
                      </a:r>
                      <a:r>
                        <a:rPr lang="fr-FR" sz="1000" b="1" i="0">
                          <a:solidFill>
                            <a:srgbClr val="000000"/>
                          </a:solidFill>
                          <a:effectLst/>
                          <a:latin typeface="Arial Narrow" panose="020B0606020202030204" pitchFamily="34" charset="0"/>
                        </a:rPr>
                        <a:t>​</a:t>
                      </a:r>
                      <a:endParaRPr lang="fr-FR"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1144"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solidFill>
                      <a:srgbClr val="2D2DB9"/>
                    </a:solidFill>
                  </a:tcPr>
                </a:tc>
                <a:extLst>
                  <a:ext uri="{0D108BD9-81ED-4DB2-BD59-A6C34878D82A}">
                    <a16:rowId xmlns:a16="http://schemas.microsoft.com/office/drawing/2014/main" val="1073119834"/>
                  </a:ext>
                </a:extLst>
              </a:tr>
              <a:tr h="593140">
                <a:tc>
                  <a:txBody>
                    <a:bodyPr/>
                    <a:lstStyle/>
                    <a:p>
                      <a:pPr algn="l" fontAlgn="base"/>
                      <a:r>
                        <a:rPr lang="en-US" sz="1000" b="0" i="0" u="none" strike="noStrike">
                          <a:solidFill>
                            <a:srgbClr val="000000"/>
                          </a:solidFill>
                          <a:effectLst/>
                          <a:latin typeface="Arial Narrow" panose="020B0606020202030204" pitchFamily="34" charset="0"/>
                        </a:rPr>
                        <a:t>Low Risk</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1144"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a:txBody>
                    <a:bodyPr/>
                    <a:lstStyle/>
                    <a:p>
                      <a:pPr algn="l" fontAlgn="base"/>
                      <a:r>
                        <a:rPr lang="en-US" sz="1000" b="0" i="0" u="none" strike="noStrike">
                          <a:solidFill>
                            <a:srgbClr val="000000"/>
                          </a:solidFill>
                          <a:effectLst/>
                          <a:latin typeface="Arial Narrow" panose="020B0606020202030204" pitchFamily="34" charset="0"/>
                        </a:rPr>
                        <a:t>Mother received ART during pregnancy with sustained viral suppression near delivery and no concerns related to adherence</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a:txBody>
                    <a:bodyPr/>
                    <a:lstStyle/>
                    <a:p>
                      <a:pPr algn="l" fontAlgn="base"/>
                      <a:r>
                        <a:rPr lang="en-US" sz="1000" b="0" i="0" u="none" strike="noStrike">
                          <a:solidFill>
                            <a:srgbClr val="000000"/>
                          </a:solidFill>
                          <a:effectLst/>
                          <a:latin typeface="Arial Narrow" panose="020B0606020202030204" pitchFamily="34" charset="0"/>
                        </a:rPr>
                        <a:t>ZDV 4mg/kg/dose BID</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a:txBody>
                    <a:bodyPr/>
                    <a:lstStyle/>
                    <a:p>
                      <a:pPr algn="l" fontAlgn="base"/>
                      <a:r>
                        <a:rPr lang="en-US" sz="1000" b="0" i="0" u="none" strike="noStrike">
                          <a:solidFill>
                            <a:srgbClr val="000000"/>
                          </a:solidFill>
                          <a:effectLst/>
                          <a:latin typeface="Arial Narrow" panose="020B0606020202030204" pitchFamily="34" charset="0"/>
                        </a:rPr>
                        <a:t>4 weeks</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0" i="0" u="none" strike="noStrike">
                          <a:solidFill>
                            <a:srgbClr val="000000"/>
                          </a:solidFill>
                          <a:effectLst/>
                          <a:latin typeface="Arial Narrow" panose="020B0606020202030204" pitchFamily="34" charset="0"/>
                        </a:rPr>
                        <a:t>NAT: 2 – 3 weeks; 4 – 8 weeks; 4 – 6 months</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1144"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260661"/>
                  </a:ext>
                </a:extLst>
              </a:tr>
              <a:tr h="369065">
                <a:tc rowSpan="4">
                  <a:txBody>
                    <a:bodyPr/>
                    <a:lstStyle/>
                    <a:p>
                      <a:pPr algn="l" fontAlgn="base"/>
                      <a:r>
                        <a:rPr lang="en-US" sz="1000" b="0" i="0" u="none" strike="noStrike">
                          <a:solidFill>
                            <a:srgbClr val="000000"/>
                          </a:solidFill>
                          <a:effectLst/>
                          <a:latin typeface="Arial Narrow" panose="020B0606020202030204" pitchFamily="34" charset="0"/>
                        </a:rPr>
                        <a:t>Higher Risk</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1144"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a:txBody>
                    <a:bodyPr/>
                    <a:lstStyle/>
                    <a:p>
                      <a:pPr algn="l" fontAlgn="base"/>
                      <a:r>
                        <a:rPr lang="en-US" sz="1000" b="0" i="0" u="none" strike="noStrike">
                          <a:solidFill>
                            <a:srgbClr val="000000"/>
                          </a:solidFill>
                          <a:effectLst/>
                          <a:latin typeface="Arial Narrow" panose="020B0606020202030204" pitchFamily="34" charset="0"/>
                        </a:rPr>
                        <a:t>Mother did not receive antepartum or intrapartum ARV drugs</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rowSpan="4">
                  <a:txBody>
                    <a:bodyPr/>
                    <a:lstStyle/>
                    <a:p>
                      <a:pPr algn="l" fontAlgn="base"/>
                      <a:r>
                        <a:rPr lang="en-US" sz="1000" b="0" i="0" u="none" strike="noStrike">
                          <a:solidFill>
                            <a:srgbClr val="000000"/>
                          </a:solidFill>
                          <a:effectLst/>
                          <a:latin typeface="Arial Narrow" panose="020B0606020202030204" pitchFamily="34" charset="0"/>
                        </a:rPr>
                        <a:t>ZDV + NVP</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0" i="0" u="none" strike="noStrike">
                          <a:solidFill>
                            <a:srgbClr val="000000"/>
                          </a:solidFill>
                          <a:effectLst/>
                          <a:latin typeface="Arial Narrow" panose="020B0606020202030204" pitchFamily="34" charset="0"/>
                        </a:rPr>
                        <a:t>Or</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0" i="0" u="none" strike="noStrike">
                          <a:solidFill>
                            <a:srgbClr val="000000"/>
                          </a:solidFill>
                          <a:effectLst/>
                          <a:latin typeface="Arial Narrow" panose="020B0606020202030204" pitchFamily="34" charset="0"/>
                        </a:rPr>
                        <a:t>ZDV + 3TC + NVP</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rowSpan="4">
                  <a:txBody>
                    <a:bodyPr/>
                    <a:lstStyle/>
                    <a:p>
                      <a:pPr algn="l" fontAlgn="base"/>
                      <a:r>
                        <a:rPr lang="en-US" sz="1000" b="0" i="0" u="none" strike="noStrike">
                          <a:solidFill>
                            <a:srgbClr val="000000"/>
                          </a:solidFill>
                          <a:effectLst/>
                          <a:latin typeface="Arial Narrow" panose="020B0606020202030204" pitchFamily="34" charset="0"/>
                        </a:rPr>
                        <a:t>ZDV 6 weeks + NVP 3 doses</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0" i="0" u="none" strike="noStrike">
                          <a:solidFill>
                            <a:srgbClr val="000000"/>
                          </a:solidFill>
                          <a:effectLst/>
                          <a:latin typeface="Arial Narrow" panose="020B0606020202030204" pitchFamily="34" charset="0"/>
                        </a:rPr>
                        <a:t>ZDV 6 weeks + 3TC 2-6 weeks + NVP 2-6 weeks</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0" i="0" u="none" strike="noStrike">
                          <a:solidFill>
                            <a:srgbClr val="000000"/>
                          </a:solidFill>
                          <a:effectLst/>
                          <a:latin typeface="Arial Narrow" panose="020B0606020202030204" pitchFamily="34" charset="0"/>
                        </a:rPr>
                        <a:t>(NVP at treatment dose)</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0" i="0" u="none" strike="noStrike">
                          <a:solidFill>
                            <a:srgbClr val="000000"/>
                          </a:solidFill>
                          <a:effectLst/>
                          <a:latin typeface="Arial Narrow" panose="020B0606020202030204" pitchFamily="34" charset="0"/>
                        </a:rPr>
                        <a:t>NAT: Birth, 2 – 3 weeks; 4 – 8 weeks; 8 – 10 weeks; 4 – 6 months</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1144"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438775"/>
                  </a:ext>
                </a:extLst>
              </a:tr>
              <a:tr h="329522">
                <a:tc vMerge="1">
                  <a:txBody>
                    <a:bodyPr/>
                    <a:lstStyle/>
                    <a:p>
                      <a:endParaRPr lang="en-US"/>
                    </a:p>
                  </a:txBody>
                  <a:tcPr/>
                </a:tc>
                <a:tc>
                  <a:txBody>
                    <a:bodyPr/>
                    <a:lstStyle/>
                    <a:p>
                      <a:pPr algn="l" fontAlgn="base"/>
                      <a:r>
                        <a:rPr lang="en-US" sz="1000" b="0" i="0" u="none" strike="noStrike">
                          <a:solidFill>
                            <a:srgbClr val="000000"/>
                          </a:solidFill>
                          <a:effectLst/>
                          <a:latin typeface="Arial Narrow" panose="020B0606020202030204" pitchFamily="34" charset="0"/>
                        </a:rPr>
                        <a:t>Mother only received intrapartum ARV drugs</a:t>
                      </a:r>
                      <a:r>
                        <a:rPr lang="en-US" sz="1000" b="0" i="0">
                          <a:solidFill>
                            <a:srgbClr val="000000"/>
                          </a:solidFill>
                          <a:effectLst/>
                          <a:latin typeface="Arial Narrow" panose="020B0606020202030204" pitchFamily="34" charset="0"/>
                        </a:rPr>
                        <a:t>​</a:t>
                      </a:r>
                      <a:endParaRPr lang="en-US" sz="1600" b="0"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67645210"/>
                  </a:ext>
                </a:extLst>
              </a:tr>
              <a:tr h="593140">
                <a:tc vMerge="1">
                  <a:txBody>
                    <a:bodyPr/>
                    <a:lstStyle/>
                    <a:p>
                      <a:endParaRPr lang="en-US"/>
                    </a:p>
                  </a:txBody>
                  <a:tcPr/>
                </a:tc>
                <a:tc>
                  <a:txBody>
                    <a:bodyPr/>
                    <a:lstStyle/>
                    <a:p>
                      <a:pPr algn="l" fontAlgn="base"/>
                      <a:r>
                        <a:rPr lang="en-US" sz="1000" b="0" i="0" u="none" strike="noStrike">
                          <a:solidFill>
                            <a:srgbClr val="000000"/>
                          </a:solidFill>
                          <a:effectLst/>
                          <a:latin typeface="Arial Narrow" panose="020B0606020202030204" pitchFamily="34" charset="0"/>
                        </a:rPr>
                        <a:t>Mother received antepartum and intrapartum ARV drugs but has a detectable viral load near deliver (especially if vaginal delivery)</a:t>
                      </a:r>
                      <a:r>
                        <a:rPr lang="en-US" sz="1000" b="0" i="0">
                          <a:solidFill>
                            <a:srgbClr val="000000"/>
                          </a:solidFill>
                          <a:effectLst/>
                          <a:latin typeface="Arial Narrow" panose="020B0606020202030204" pitchFamily="34" charset="0"/>
                        </a:rPr>
                        <a:t>​</a:t>
                      </a:r>
                      <a:endParaRPr lang="en-US" sz="1600" b="0"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046405"/>
                  </a:ext>
                </a:extLst>
              </a:tr>
              <a:tr h="369065">
                <a:tc vMerge="1">
                  <a:txBody>
                    <a:bodyPr/>
                    <a:lstStyle/>
                    <a:p>
                      <a:endParaRPr lang="en-US"/>
                    </a:p>
                  </a:txBody>
                  <a:tcPr/>
                </a:tc>
                <a:tc>
                  <a:txBody>
                    <a:bodyPr/>
                    <a:lstStyle/>
                    <a:p>
                      <a:pPr algn="l" fontAlgn="base"/>
                      <a:r>
                        <a:rPr lang="en-US" sz="1000" b="0" i="0" u="none" strike="noStrike">
                          <a:solidFill>
                            <a:srgbClr val="000000"/>
                          </a:solidFill>
                          <a:effectLst/>
                          <a:latin typeface="Arial Narrow" panose="020B0606020202030204" pitchFamily="34" charset="0"/>
                        </a:rPr>
                        <a:t>Mother diagnosed with acute/primary HIV infection during pregnancy or breastfeeding</a:t>
                      </a:r>
                      <a:r>
                        <a:rPr lang="en-US" sz="1000" b="0" i="0">
                          <a:solidFill>
                            <a:srgbClr val="000000"/>
                          </a:solidFill>
                          <a:effectLst/>
                          <a:latin typeface="Arial Narrow" panose="020B0606020202030204" pitchFamily="34" charset="0"/>
                        </a:rPr>
                        <a:t>​</a:t>
                      </a:r>
                      <a:endParaRPr lang="en-US" sz="1600" b="0"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22261774"/>
                  </a:ext>
                </a:extLst>
              </a:tr>
              <a:tr h="369065">
                <a:tc rowSpan="2">
                  <a:txBody>
                    <a:bodyPr/>
                    <a:lstStyle/>
                    <a:p>
                      <a:pPr algn="l" fontAlgn="base"/>
                      <a:r>
                        <a:rPr lang="en-US" sz="1000" b="0" i="0" u="none" strike="noStrike">
                          <a:solidFill>
                            <a:srgbClr val="000000"/>
                          </a:solidFill>
                          <a:effectLst/>
                          <a:latin typeface="Arial Narrow" panose="020B0606020202030204" pitchFamily="34" charset="0"/>
                        </a:rPr>
                        <a:t>Presumed Newborn HIV Exposure</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1144"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a:txBody>
                    <a:bodyPr/>
                    <a:lstStyle/>
                    <a:p>
                      <a:pPr algn="l" fontAlgn="base"/>
                      <a:r>
                        <a:rPr lang="en-US" sz="1000" b="0" i="0" u="none" strike="noStrike">
                          <a:solidFill>
                            <a:srgbClr val="000000"/>
                          </a:solidFill>
                          <a:effectLst/>
                          <a:latin typeface="Arial Narrow" panose="020B0606020202030204" pitchFamily="34" charset="0"/>
                        </a:rPr>
                        <a:t>Mother with unknown HIV status who tests positive at delivery or postpartum</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rowSpan="2">
                  <a:txBody>
                    <a:bodyPr/>
                    <a:lstStyle/>
                    <a:p>
                      <a:pPr algn="l" fontAlgn="base"/>
                      <a:r>
                        <a:rPr lang="en-US" sz="1000" b="0" i="0" u="none" strike="noStrike">
                          <a:solidFill>
                            <a:srgbClr val="000000"/>
                          </a:solidFill>
                          <a:effectLst/>
                          <a:latin typeface="Arial Narrow" panose="020B0606020202030204" pitchFamily="34" charset="0"/>
                        </a:rPr>
                        <a:t>ZDV + NVP</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0" i="0" u="none" strike="noStrike">
                          <a:solidFill>
                            <a:srgbClr val="000000"/>
                          </a:solidFill>
                          <a:effectLst/>
                          <a:latin typeface="Arial Narrow" panose="020B0606020202030204" pitchFamily="34" charset="0"/>
                        </a:rPr>
                        <a:t>Or</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0" i="0" u="none" strike="noStrike">
                          <a:solidFill>
                            <a:srgbClr val="000000"/>
                          </a:solidFill>
                          <a:effectLst/>
                          <a:latin typeface="Arial Narrow" panose="020B0606020202030204" pitchFamily="34" charset="0"/>
                        </a:rPr>
                        <a:t>ZDV + 3TC + NVP</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rowSpan="2">
                  <a:txBody>
                    <a:bodyPr/>
                    <a:lstStyle/>
                    <a:p>
                      <a:pPr algn="l" fontAlgn="base"/>
                      <a:r>
                        <a:rPr lang="en-US" sz="1000" b="0" i="0" u="none" strike="noStrike">
                          <a:solidFill>
                            <a:srgbClr val="000000"/>
                          </a:solidFill>
                          <a:effectLst/>
                          <a:latin typeface="Arial Narrow" panose="020B0606020202030204" pitchFamily="34" charset="0"/>
                        </a:rPr>
                        <a:t>ZDV 6 weeks + NVP 3 doses</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0" i="0" u="none" strike="noStrike">
                          <a:solidFill>
                            <a:srgbClr val="000000"/>
                          </a:solidFill>
                          <a:effectLst/>
                          <a:latin typeface="Arial Narrow" panose="020B0606020202030204" pitchFamily="34" charset="0"/>
                        </a:rPr>
                        <a:t>ZDV 6 weeks + 3TC 2-6 weeks + NVP 2-6 weeks</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0" i="0" u="none" strike="noStrike">
                          <a:solidFill>
                            <a:srgbClr val="000000"/>
                          </a:solidFill>
                          <a:effectLst/>
                          <a:latin typeface="Arial Narrow" panose="020B0606020202030204" pitchFamily="34" charset="0"/>
                        </a:rPr>
                        <a:t>(NVP at treatment dose)</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1" i="0">
                          <a:solidFill>
                            <a:srgbClr val="000000"/>
                          </a:solidFill>
                          <a:effectLst/>
                          <a:latin typeface="Arial Narrow" panose="020B0606020202030204" pitchFamily="34" charset="0"/>
                        </a:rPr>
                        <a:t>​</a:t>
                      </a:r>
                      <a:endParaRPr lang="en-US" sz="1600" b="1" i="0">
                        <a:solidFill>
                          <a:srgbClr val="000000"/>
                        </a:solidFill>
                        <a:effectLst/>
                      </a:endParaRPr>
                    </a:p>
                    <a:p>
                      <a:pPr algn="l" fontAlgn="base"/>
                      <a:r>
                        <a:rPr lang="en-US" sz="1000" b="0" i="0" u="none" strike="noStrike">
                          <a:solidFill>
                            <a:srgbClr val="000000"/>
                          </a:solidFill>
                          <a:effectLst/>
                          <a:latin typeface="Arial Narrow" panose="020B0606020202030204" pitchFamily="34" charset="0"/>
                        </a:rPr>
                        <a:t>NAT: Birth, 2 – 3 weeks; 4 – 8 weeks; 8 – 10 weeks; 4 – 6 months</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1144"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997397"/>
                  </a:ext>
                </a:extLst>
              </a:tr>
              <a:tr h="724948">
                <a:tc vMerge="1">
                  <a:txBody>
                    <a:bodyPr/>
                    <a:lstStyle/>
                    <a:p>
                      <a:endParaRPr lang="en-US"/>
                    </a:p>
                  </a:txBody>
                  <a:tcPr/>
                </a:tc>
                <a:tc>
                  <a:txBody>
                    <a:bodyPr/>
                    <a:lstStyle/>
                    <a:p>
                      <a:pPr algn="l" fontAlgn="base"/>
                      <a:r>
                        <a:rPr lang="en-US" sz="1000" b="0" i="0" u="none" strike="noStrike">
                          <a:solidFill>
                            <a:srgbClr val="000000"/>
                          </a:solidFill>
                          <a:effectLst/>
                          <a:latin typeface="Arial Narrow" panose="020B0606020202030204" pitchFamily="34" charset="0"/>
                        </a:rPr>
                        <a:t>Mother with unknown HIV status whose newborn tests positive for HIV antibody</a:t>
                      </a:r>
                      <a:r>
                        <a:rPr lang="en-US" sz="1000" b="0" i="0">
                          <a:solidFill>
                            <a:srgbClr val="000000"/>
                          </a:solidFill>
                          <a:effectLst/>
                          <a:latin typeface="Arial Narrow" panose="020B0606020202030204" pitchFamily="34" charset="0"/>
                        </a:rPr>
                        <a:t>​</a:t>
                      </a:r>
                      <a:endParaRPr lang="en-US" sz="1600" b="0"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96615760"/>
                  </a:ext>
                </a:extLst>
              </a:tr>
              <a:tr h="634330">
                <a:tc>
                  <a:txBody>
                    <a:bodyPr/>
                    <a:lstStyle/>
                    <a:p>
                      <a:pPr algn="l" fontAlgn="base"/>
                      <a:r>
                        <a:rPr lang="en-US" sz="1000" b="0" i="0" u="none" strike="noStrike">
                          <a:solidFill>
                            <a:srgbClr val="000000"/>
                          </a:solidFill>
                          <a:effectLst/>
                          <a:latin typeface="Arial Narrow" panose="020B0606020202030204" pitchFamily="34" charset="0"/>
                        </a:rPr>
                        <a:t>Newborn with Confirmed HIV</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1144"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a:txBody>
                    <a:bodyPr/>
                    <a:lstStyle/>
                    <a:p>
                      <a:pPr algn="l" fontAlgn="base"/>
                      <a:r>
                        <a:rPr lang="en-US" sz="1000" b="0" i="0" u="none" strike="noStrike">
                          <a:solidFill>
                            <a:srgbClr val="000000"/>
                          </a:solidFill>
                          <a:effectLst/>
                          <a:latin typeface="Arial Narrow" panose="020B0606020202030204" pitchFamily="34" charset="0"/>
                        </a:rPr>
                        <a:t>Confirmed positive newborn HIV virologic test/NAT</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a:txBody>
                    <a:bodyPr/>
                    <a:lstStyle/>
                    <a:p>
                      <a:pPr algn="l" fontAlgn="base"/>
                      <a:r>
                        <a:rPr lang="en-US" sz="1000" b="0" i="0" u="none" strike="noStrike">
                          <a:solidFill>
                            <a:srgbClr val="000000"/>
                          </a:solidFill>
                          <a:effectLst/>
                          <a:latin typeface="Arial Narrow" panose="020B0606020202030204" pitchFamily="34" charset="0"/>
                        </a:rPr>
                        <a:t>ZDV + 3TC + NVP</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tc>
                  <a:txBody>
                    <a:bodyPr/>
                    <a:lstStyle/>
                    <a:p>
                      <a:pPr algn="l" fontAlgn="base"/>
                      <a:r>
                        <a:rPr lang="en-US" sz="1000" b="0" i="0" u="none" strike="noStrike">
                          <a:solidFill>
                            <a:srgbClr val="000000"/>
                          </a:solidFill>
                          <a:effectLst/>
                          <a:latin typeface="Arial Narrow" panose="020B0606020202030204" pitchFamily="34" charset="0"/>
                        </a:rPr>
                        <a:t>Lifelong treatment</a:t>
                      </a:r>
                      <a:r>
                        <a:rPr lang="en-US" sz="1000" b="1" i="0">
                          <a:solidFill>
                            <a:srgbClr val="000000"/>
                          </a:solidFill>
                          <a:effectLst/>
                          <a:latin typeface="Arial Narrow" panose="020B0606020202030204" pitchFamily="34" charset="0"/>
                        </a:rPr>
                        <a:t>​</a:t>
                      </a:r>
                      <a:endParaRPr lang="en-US" sz="1600" b="1" i="0">
                        <a:solidFill>
                          <a:srgbClr val="000000"/>
                        </a:solidFill>
                        <a:effectLst/>
                      </a:endParaRPr>
                    </a:p>
                  </a:txBody>
                  <a:tcPr marL="79085" marR="79085" marT="39543" marB="39543">
                    <a:lnL w="12700" cap="flat" cmpd="sng" algn="ctr">
                      <a:solidFill>
                        <a:srgbClr val="000000"/>
                      </a:solidFill>
                      <a:prstDash val="solid"/>
                      <a:round/>
                      <a:headEnd type="none" w="med" len="med"/>
                      <a:tailEnd type="none" w="med" len="med"/>
                    </a:lnL>
                    <a:lnR w="11144" cap="flat" cmpd="sng" algn="ctr">
                      <a:solidFill>
                        <a:srgbClr val="000000"/>
                      </a:solidFill>
                      <a:prstDash val="solid"/>
                      <a:round/>
                      <a:headEnd type="none" w="med" len="med"/>
                      <a:tailEnd type="none" w="med" len="med"/>
                    </a:lnR>
                    <a:lnT w="11144" cap="flat" cmpd="sng" algn="ctr">
                      <a:solidFill>
                        <a:srgbClr val="000000"/>
                      </a:solidFill>
                      <a:prstDash val="solid"/>
                      <a:round/>
                      <a:headEnd type="none" w="med" len="med"/>
                      <a:tailEnd type="none" w="med" len="med"/>
                    </a:lnT>
                    <a:lnB w="1114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290756"/>
                  </a:ext>
                </a:extLst>
              </a:tr>
            </a:tbl>
          </a:graphicData>
        </a:graphic>
      </p:graphicFrame>
      <p:sp>
        <p:nvSpPr>
          <p:cNvPr id="7" name="Rectangle 2">
            <a:extLst>
              <a:ext uri="{FF2B5EF4-FFF2-40B4-BE49-F238E27FC236}">
                <a16:creationId xmlns:a16="http://schemas.microsoft.com/office/drawing/2014/main" id="{77DF5AE8-EA3D-91B6-A238-4720BF7491F6}"/>
              </a:ext>
            </a:extLst>
          </p:cNvPr>
          <p:cNvSpPr>
            <a:spLocks noChangeArrowheads="1"/>
          </p:cNvSpPr>
          <p:nvPr/>
        </p:nvSpPr>
        <p:spPr bwMode="auto">
          <a:xfrm>
            <a:off x="245620" y="20658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3723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435A0E-E1FA-2F9B-F5F2-78377EFDA961}"/>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HIV PCR tests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14 – 21 days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1 – 2 months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4 – 6 months</a:t>
            </a:r>
            <a:r>
              <a:rPr lang="en-US" b="0" i="0">
                <a:solidFill>
                  <a:srgbClr val="000000"/>
                </a:solidFill>
                <a:effectLst/>
                <a:latin typeface="Calibri" panose="020F0502020204030204" pitchFamily="34" charset="0"/>
              </a:rPr>
              <a:t>​</a:t>
            </a:r>
          </a:p>
          <a:p>
            <a:pPr lvl="1" fontAlgn="base"/>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If high risk, PCR should also be obtained </a:t>
            </a:r>
          </a:p>
          <a:p>
            <a:pPr lvl="1" fontAlgn="base"/>
            <a:r>
              <a:rPr lang="en-US">
                <a:solidFill>
                  <a:srgbClr val="000000"/>
                </a:solidFill>
                <a:latin typeface="Calibri" panose="020F0502020204030204" pitchFamily="34" charset="0"/>
              </a:rPr>
              <a:t>B</a:t>
            </a:r>
            <a:r>
              <a:rPr lang="en-US" b="0" i="0" u="none" strike="noStrike">
                <a:solidFill>
                  <a:srgbClr val="000000"/>
                </a:solidFill>
                <a:effectLst/>
                <a:latin typeface="Calibri" panose="020F0502020204030204" pitchFamily="34" charset="0"/>
              </a:rPr>
              <a:t>irth</a:t>
            </a:r>
          </a:p>
          <a:p>
            <a:pPr lvl="1" fontAlgn="base"/>
            <a:r>
              <a:rPr lang="en-US" b="0" i="0" u="none" strike="noStrike">
                <a:solidFill>
                  <a:srgbClr val="000000"/>
                </a:solidFill>
                <a:effectLst/>
                <a:latin typeface="Calibri" panose="020F0502020204030204" pitchFamily="34" charset="0"/>
              </a:rPr>
              <a:t>2 – 6 weeks after discontinuation of ARV drugs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endParaRPr lang="en-US"/>
          </a:p>
        </p:txBody>
      </p:sp>
      <p:sp>
        <p:nvSpPr>
          <p:cNvPr id="3" name="Title 2">
            <a:extLst>
              <a:ext uri="{FF2B5EF4-FFF2-40B4-BE49-F238E27FC236}">
                <a16:creationId xmlns:a16="http://schemas.microsoft.com/office/drawing/2014/main" id="{070EE543-5CCA-AAA4-827B-743AFD8675CB}"/>
              </a:ext>
            </a:extLst>
          </p:cNvPr>
          <p:cNvSpPr>
            <a:spLocks noGrp="1"/>
          </p:cNvSpPr>
          <p:nvPr>
            <p:ph type="title"/>
          </p:nvPr>
        </p:nvSpPr>
        <p:spPr/>
        <p:txBody>
          <a:bodyPr/>
          <a:lstStyle/>
          <a:p>
            <a:r>
              <a:rPr lang="en-US"/>
              <a:t>Testing of Newborn/Infant</a:t>
            </a:r>
          </a:p>
        </p:txBody>
      </p:sp>
    </p:spTree>
    <p:extLst>
      <p:ext uri="{BB962C8B-B14F-4D97-AF65-F5344CB8AC3E}">
        <p14:creationId xmlns:p14="http://schemas.microsoft.com/office/powerpoint/2010/main" val="1451667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9110DC-91B7-EC9C-2D5F-1BF02997F70C}"/>
              </a:ext>
            </a:extLst>
          </p:cNvPr>
          <p:cNvSpPr>
            <a:spLocks noGrp="1"/>
          </p:cNvSpPr>
          <p:nvPr>
            <p:ph idx="1"/>
          </p:nvPr>
        </p:nvSpPr>
        <p:spPr/>
        <p:txBody>
          <a:bodyPr>
            <a:normAutofit/>
          </a:bodyPr>
          <a:lstStyle/>
          <a:p>
            <a:pPr algn="l" rtl="0" fontAlgn="base">
              <a:buFont typeface="Arial" panose="020B0604020202020204" pitchFamily="34" charset="0"/>
              <a:buChar char="•"/>
            </a:pPr>
            <a:r>
              <a:rPr lang="en-US" b="1" i="1" u="none" strike="noStrike">
                <a:solidFill>
                  <a:srgbClr val="000000"/>
                </a:solidFill>
                <a:effectLst/>
                <a:latin typeface="Calibri" panose="020F0502020204030204" pitchFamily="34" charset="0"/>
              </a:rPr>
              <a:t>Presumptive </a:t>
            </a:r>
            <a:endParaRPr lang="en-US" b="0" i="0">
              <a:solidFill>
                <a:srgbClr val="000000"/>
              </a:solidFill>
              <a:effectLst/>
              <a:latin typeface="Arial" panose="020B0604020202020204" pitchFamily="34" charset="0"/>
            </a:endParaRPr>
          </a:p>
          <a:p>
            <a:pPr lvl="1" fontAlgn="base"/>
            <a:r>
              <a:rPr lang="en-US" b="0" i="0" u="sng">
                <a:solidFill>
                  <a:srgbClr val="000000"/>
                </a:solidFill>
                <a:effectLst/>
                <a:latin typeface="Calibri" panose="020F0502020204030204" pitchFamily="34" charset="0"/>
              </a:rPr>
              <a:t>&gt;</a:t>
            </a:r>
            <a:r>
              <a:rPr lang="en-US" b="0" i="0" u="none" strike="noStrike">
                <a:solidFill>
                  <a:srgbClr val="000000"/>
                </a:solidFill>
                <a:effectLst/>
                <a:latin typeface="Calibri" panose="020F0502020204030204" pitchFamily="34" charset="0"/>
              </a:rPr>
              <a:t> 2 negative PCR tests, </a:t>
            </a:r>
            <a:r>
              <a:rPr lang="en-US" b="0" i="1" u="none" strike="noStrike">
                <a:solidFill>
                  <a:srgbClr val="000000"/>
                </a:solidFill>
                <a:effectLst/>
                <a:latin typeface="Calibri" panose="020F0502020204030204" pitchFamily="34" charset="0"/>
              </a:rPr>
              <a:t>OR</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sng">
                <a:solidFill>
                  <a:srgbClr val="000000"/>
                </a:solidFill>
                <a:effectLst/>
                <a:latin typeface="Calibri" panose="020F0502020204030204" pitchFamily="34" charset="0"/>
              </a:rPr>
              <a:t>&gt;</a:t>
            </a:r>
            <a:r>
              <a:rPr lang="en-US" b="0" i="0" u="none" strike="noStrike">
                <a:solidFill>
                  <a:srgbClr val="000000"/>
                </a:solidFill>
                <a:effectLst/>
                <a:latin typeface="Calibri" panose="020F0502020204030204" pitchFamily="34" charset="0"/>
              </a:rPr>
              <a:t> 2 weeks of age</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sng">
                <a:solidFill>
                  <a:srgbClr val="000000"/>
                </a:solidFill>
                <a:effectLst/>
                <a:latin typeface="Calibri" panose="020F0502020204030204" pitchFamily="34" charset="0"/>
              </a:rPr>
              <a:t>&gt;</a:t>
            </a:r>
            <a:r>
              <a:rPr lang="en-US" b="0" i="0" u="none" strike="noStrike">
                <a:solidFill>
                  <a:srgbClr val="000000"/>
                </a:solidFill>
                <a:effectLst/>
                <a:latin typeface="Calibri" panose="020F0502020204030204" pitchFamily="34" charset="0"/>
              </a:rPr>
              <a:t>  1 month of age</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1 negative PCR at </a:t>
            </a:r>
            <a:r>
              <a:rPr lang="en-US" b="0" i="0" u="sng">
                <a:solidFill>
                  <a:srgbClr val="000000"/>
                </a:solidFill>
                <a:effectLst/>
                <a:latin typeface="Calibri" panose="020F0502020204030204" pitchFamily="34" charset="0"/>
              </a:rPr>
              <a:t>&gt;</a:t>
            </a:r>
            <a:r>
              <a:rPr lang="en-US" b="0" i="0" u="none" strike="noStrike">
                <a:solidFill>
                  <a:srgbClr val="000000"/>
                </a:solidFill>
                <a:effectLst/>
                <a:latin typeface="Calibri" panose="020F0502020204030204" pitchFamily="34" charset="0"/>
              </a:rPr>
              <a:t> 2 months of age (&gt; 2 weeks after discontinuation of ARV), </a:t>
            </a:r>
            <a:r>
              <a:rPr lang="en-US" b="0" i="1" u="none" strike="noStrike">
                <a:solidFill>
                  <a:srgbClr val="000000"/>
                </a:solidFill>
                <a:effectLst/>
                <a:latin typeface="Calibri" panose="020F0502020204030204" pitchFamily="34" charset="0"/>
              </a:rPr>
              <a:t>OR</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1 negative antibody test at </a:t>
            </a:r>
            <a:r>
              <a:rPr lang="en-US" b="0" i="0" u="sng">
                <a:solidFill>
                  <a:srgbClr val="000000"/>
                </a:solidFill>
                <a:effectLst/>
                <a:latin typeface="Calibri" panose="020F0502020204030204" pitchFamily="34" charset="0"/>
              </a:rPr>
              <a:t>&gt;</a:t>
            </a:r>
            <a:r>
              <a:rPr lang="en-US" b="0" i="0" u="none" strike="noStrike">
                <a:solidFill>
                  <a:srgbClr val="000000"/>
                </a:solidFill>
                <a:effectLst/>
                <a:latin typeface="Calibri" panose="020F0502020204030204" pitchFamily="34" charset="0"/>
              </a:rPr>
              <a:t> 6 months of age</a:t>
            </a:r>
          </a:p>
          <a:p>
            <a:pPr marL="457200" lvl="1" indent="0" fontAlgn="base">
              <a:buNone/>
            </a:pP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1" u="none" strike="noStrike">
                <a:solidFill>
                  <a:srgbClr val="000000"/>
                </a:solidFill>
                <a:effectLst/>
                <a:latin typeface="Calibri" panose="020F0502020204030204" pitchFamily="34" charset="0"/>
              </a:rPr>
              <a:t>Definitive </a:t>
            </a:r>
          </a:p>
          <a:p>
            <a:pPr lvl="1" fontAlgn="base"/>
            <a:r>
              <a:rPr lang="en-US" b="0" i="0" u="sng">
                <a:solidFill>
                  <a:srgbClr val="000000"/>
                </a:solidFill>
                <a:effectLst/>
                <a:latin typeface="Calibri" panose="020F0502020204030204" pitchFamily="34" charset="0"/>
              </a:rPr>
              <a:t>&gt;</a:t>
            </a:r>
            <a:r>
              <a:rPr lang="en-US" b="0" i="0" u="none" strike="noStrike">
                <a:solidFill>
                  <a:srgbClr val="000000"/>
                </a:solidFill>
                <a:effectLst/>
                <a:latin typeface="Calibri" panose="020F0502020204030204" pitchFamily="34" charset="0"/>
              </a:rPr>
              <a:t> 2 negative PCR tests, OR</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sng">
                <a:solidFill>
                  <a:srgbClr val="000000"/>
                </a:solidFill>
                <a:effectLst/>
                <a:latin typeface="Calibri" panose="020F0502020204030204" pitchFamily="34" charset="0"/>
              </a:rPr>
              <a:t>&gt;</a:t>
            </a:r>
            <a:r>
              <a:rPr lang="en-US" b="0" i="0" u="none" strike="noStrike">
                <a:solidFill>
                  <a:srgbClr val="000000"/>
                </a:solidFill>
                <a:effectLst/>
                <a:latin typeface="Calibri" panose="020F0502020204030204" pitchFamily="34" charset="0"/>
              </a:rPr>
              <a:t> 1 month of age (at least 2 – 6 weeks after discontinuation of ARV)</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sng">
                <a:solidFill>
                  <a:srgbClr val="000000"/>
                </a:solidFill>
                <a:effectLst/>
                <a:latin typeface="Calibri" panose="020F0502020204030204" pitchFamily="34" charset="0"/>
              </a:rPr>
              <a:t>&gt;</a:t>
            </a:r>
            <a:r>
              <a:rPr lang="en-US" b="0" i="0" u="none" strike="noStrike">
                <a:solidFill>
                  <a:srgbClr val="000000"/>
                </a:solidFill>
                <a:effectLst/>
                <a:latin typeface="Calibri" panose="020F0502020204030204" pitchFamily="34" charset="0"/>
              </a:rPr>
              <a:t> 4 months of age</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2 negative antibody tests at </a:t>
            </a:r>
            <a:r>
              <a:rPr lang="en-US" b="0" i="0" u="sng">
                <a:solidFill>
                  <a:srgbClr val="000000"/>
                </a:solidFill>
                <a:effectLst/>
                <a:latin typeface="Calibri" panose="020F0502020204030204" pitchFamily="34" charset="0"/>
              </a:rPr>
              <a:t>&gt;</a:t>
            </a:r>
            <a:r>
              <a:rPr lang="en-US" b="0" i="0" u="none" strike="noStrike">
                <a:solidFill>
                  <a:srgbClr val="000000"/>
                </a:solidFill>
                <a:effectLst/>
                <a:latin typeface="Calibri" panose="020F0502020204030204" pitchFamily="34" charset="0"/>
              </a:rPr>
              <a:t> 6 months of age</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endParaRPr lang="en-US" b="0" i="0">
              <a:solidFill>
                <a:srgbClr val="000000"/>
              </a:solidFill>
              <a:effectLst/>
              <a:latin typeface="Segoe UI" panose="020B0502040204020203" pitchFamily="34" charset="0"/>
            </a:endParaRPr>
          </a:p>
          <a:p>
            <a:endParaRPr lang="en-US"/>
          </a:p>
        </p:txBody>
      </p:sp>
      <p:sp>
        <p:nvSpPr>
          <p:cNvPr id="3" name="Title 2">
            <a:extLst>
              <a:ext uri="{FF2B5EF4-FFF2-40B4-BE49-F238E27FC236}">
                <a16:creationId xmlns:a16="http://schemas.microsoft.com/office/drawing/2014/main" id="{02BAC124-DDEB-6A7A-1F07-40ECA290A16E}"/>
              </a:ext>
            </a:extLst>
          </p:cNvPr>
          <p:cNvSpPr>
            <a:spLocks noGrp="1"/>
          </p:cNvSpPr>
          <p:nvPr>
            <p:ph type="title"/>
          </p:nvPr>
        </p:nvSpPr>
        <p:spPr/>
        <p:txBody>
          <a:bodyPr/>
          <a:lstStyle/>
          <a:p>
            <a:r>
              <a:rPr lang="en-US"/>
              <a:t>Exclusion of HIV infection in non-breastfed infants</a:t>
            </a:r>
          </a:p>
        </p:txBody>
      </p:sp>
    </p:spTree>
    <p:extLst>
      <p:ext uri="{BB962C8B-B14F-4D97-AF65-F5344CB8AC3E}">
        <p14:creationId xmlns:p14="http://schemas.microsoft.com/office/powerpoint/2010/main" val="231421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1D5419-1E6C-37EE-D5BE-ADE33046899E}"/>
              </a:ext>
            </a:extLst>
          </p:cNvPr>
          <p:cNvSpPr>
            <a:spLocks noGrp="1"/>
          </p:cNvSpPr>
          <p:nvPr>
            <p:ph idx="1"/>
          </p:nvPr>
        </p:nvSpPr>
        <p:spPr>
          <a:xfrm>
            <a:off x="522514" y="1476103"/>
            <a:ext cx="11561910" cy="4700860"/>
          </a:xfrm>
        </p:spPr>
        <p:txBody>
          <a:bodyPr>
            <a:normAutofit fontScale="92500" lnSpcReduction="10000"/>
          </a:bodyPr>
          <a:lstStyle/>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ARV Prophylaxis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British HIV Association recommends 2 weeks ZDV if mom has sustained viral suppression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WHO recommends 6 weeks of NVP</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U.S. Panel</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none" strike="noStrike">
                <a:solidFill>
                  <a:srgbClr val="000000"/>
                </a:solidFill>
                <a:effectLst/>
                <a:latin typeface="Calibri" panose="020F0502020204030204" pitchFamily="34" charset="0"/>
              </a:rPr>
              <a:t>2 weeks of ZDV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none" strike="noStrike">
                <a:solidFill>
                  <a:srgbClr val="000000"/>
                </a:solidFill>
                <a:effectLst/>
                <a:latin typeface="Calibri" panose="020F0502020204030204" pitchFamily="34" charset="0"/>
              </a:rPr>
              <a:t>4 – 6 weeks of ZDV</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none" strike="noStrike">
                <a:solidFill>
                  <a:srgbClr val="000000"/>
                </a:solidFill>
                <a:effectLst/>
                <a:latin typeface="Calibri" panose="020F0502020204030204" pitchFamily="34" charset="0"/>
              </a:rPr>
              <a:t>6 weeks of NVP</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none" strike="noStrike">
                <a:solidFill>
                  <a:srgbClr val="000000"/>
                </a:solidFill>
                <a:effectLst/>
                <a:latin typeface="Calibri" panose="020F0502020204030204" pitchFamily="34" charset="0"/>
              </a:rPr>
              <a:t>NVP for duration of breastfeeding</a:t>
            </a:r>
            <a:r>
              <a:rPr lang="en-US" b="0" i="0">
                <a:solidFill>
                  <a:srgbClr val="000000"/>
                </a:solidFill>
                <a:effectLst/>
                <a:latin typeface="Calibri" panose="020F0502020204030204" pitchFamily="34" charset="0"/>
              </a:rPr>
              <a:t>​</a:t>
            </a:r>
          </a:p>
          <a:p>
            <a:pPr marL="914400" lvl="2" indent="0" fontAlgn="base">
              <a:buNone/>
            </a:pP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PCR Testing</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Birth, 14 – 21 days, 1 – 2 months, 4 – 6 months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Every 3 months during breastfeeding</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After breastfeeding</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none" strike="noStrike">
                <a:solidFill>
                  <a:srgbClr val="000000"/>
                </a:solidFill>
                <a:effectLst/>
                <a:latin typeface="Calibri" panose="020F0502020204030204" pitchFamily="34" charset="0"/>
              </a:rPr>
              <a:t>4 – 6 weeks, 3 months,  6 months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endParaRPr lang="en-US"/>
          </a:p>
        </p:txBody>
      </p:sp>
      <p:sp>
        <p:nvSpPr>
          <p:cNvPr id="3" name="Title 2">
            <a:extLst>
              <a:ext uri="{FF2B5EF4-FFF2-40B4-BE49-F238E27FC236}">
                <a16:creationId xmlns:a16="http://schemas.microsoft.com/office/drawing/2014/main" id="{B107D745-9970-BFC3-7C29-45AEF5BED677}"/>
              </a:ext>
            </a:extLst>
          </p:cNvPr>
          <p:cNvSpPr>
            <a:spLocks noGrp="1"/>
          </p:cNvSpPr>
          <p:nvPr>
            <p:ph type="title"/>
          </p:nvPr>
        </p:nvSpPr>
        <p:spPr/>
        <p:txBody>
          <a:bodyPr/>
          <a:lstStyle/>
          <a:p>
            <a:r>
              <a:rPr lang="en-US" b="0" i="0" u="none" strike="noStrike">
                <a:effectLst/>
                <a:latin typeface="Tiempos Headline Regular" panose="02020503060303060403"/>
              </a:rPr>
              <a:t>Breastfeeding Recommendations</a:t>
            </a:r>
            <a:r>
              <a:rPr lang="en-US" b="0" i="0">
                <a:effectLst/>
                <a:latin typeface="Tiempos Headline Regular" panose="02020503060303060403"/>
              </a:rPr>
              <a:t>​</a:t>
            </a:r>
            <a:endParaRPr lang="en-US">
              <a:latin typeface="Tiempos Headline Regular" panose="02020503060303060403"/>
            </a:endParaRPr>
          </a:p>
        </p:txBody>
      </p:sp>
    </p:spTree>
    <p:extLst>
      <p:ext uri="{BB962C8B-B14F-4D97-AF65-F5344CB8AC3E}">
        <p14:creationId xmlns:p14="http://schemas.microsoft.com/office/powerpoint/2010/main" val="2433789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5448B-40D4-A3DE-7425-D7BA8297A20A}"/>
              </a:ext>
            </a:extLst>
          </p:cNvPr>
          <p:cNvSpPr>
            <a:spLocks noGrp="1"/>
          </p:cNvSpPr>
          <p:nvPr>
            <p:ph type="ctrTitle"/>
          </p:nvPr>
        </p:nvSpPr>
        <p:spPr/>
        <p:txBody>
          <a:bodyPr/>
          <a:lstStyle/>
          <a:p>
            <a:r>
              <a:rPr lang="en-US"/>
              <a:t>Congenital Syphilis</a:t>
            </a:r>
          </a:p>
        </p:txBody>
      </p:sp>
    </p:spTree>
    <p:extLst>
      <p:ext uri="{BB962C8B-B14F-4D97-AF65-F5344CB8AC3E}">
        <p14:creationId xmlns:p14="http://schemas.microsoft.com/office/powerpoint/2010/main" val="203447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9B3269-5CDA-6991-8424-F2502E158A66}"/>
              </a:ext>
            </a:extLst>
          </p:cNvPr>
          <p:cNvSpPr>
            <a:spLocks noGrp="1"/>
          </p:cNvSpPr>
          <p:nvPr>
            <p:ph idx="1"/>
          </p:nvPr>
        </p:nvSpPr>
        <p:spPr>
          <a:xfrm>
            <a:off x="522514" y="1476103"/>
            <a:ext cx="5458738" cy="4700860"/>
          </a:xfrm>
        </p:spPr>
        <p:txBody>
          <a:bodyPr vert="horz" lIns="91440" tIns="45720" rIns="91440" bIns="45720" rtlCol="0" anchor="t">
            <a:normAutofit/>
          </a:bodyPr>
          <a:lstStyle/>
          <a:p>
            <a:r>
              <a:rPr lang="en-US"/>
              <a:t>Rate per 100,000 live births</a:t>
            </a:r>
          </a:p>
          <a:p>
            <a:pPr lvl="1"/>
            <a:r>
              <a:rPr lang="en-US">
                <a:latin typeface="Athletics Light"/>
              </a:rPr>
              <a:t>2013 = 9.2</a:t>
            </a:r>
          </a:p>
          <a:p>
            <a:pPr lvl="2"/>
            <a:r>
              <a:rPr lang="en-US">
                <a:latin typeface="Athletics Light"/>
              </a:rPr>
              <a:t>362 infants </a:t>
            </a:r>
            <a:endParaRPr lang="en-US"/>
          </a:p>
          <a:p>
            <a:pPr lvl="1"/>
            <a:r>
              <a:rPr lang="en-US">
                <a:latin typeface="Athletics Light"/>
              </a:rPr>
              <a:t>2018 = 33.1</a:t>
            </a:r>
          </a:p>
          <a:p>
            <a:pPr lvl="2"/>
            <a:r>
              <a:rPr lang="en-US">
                <a:latin typeface="Athletics Light"/>
              </a:rPr>
              <a:t>1306 infants</a:t>
            </a:r>
          </a:p>
          <a:p>
            <a:pPr lvl="1"/>
            <a:r>
              <a:rPr lang="en-US">
                <a:latin typeface="Athletics Light"/>
              </a:rPr>
              <a:t>2020 = 57.3</a:t>
            </a:r>
          </a:p>
          <a:p>
            <a:pPr lvl="2"/>
            <a:r>
              <a:rPr lang="en-US">
                <a:latin typeface="Athletics Light"/>
              </a:rPr>
              <a:t>15% increase from 2019</a:t>
            </a:r>
          </a:p>
          <a:p>
            <a:pPr lvl="2"/>
            <a:r>
              <a:rPr lang="en-US">
                <a:latin typeface="Athletics Light"/>
              </a:rPr>
              <a:t>254% increase from 2016</a:t>
            </a:r>
          </a:p>
          <a:p>
            <a:pPr lvl="2"/>
            <a:r>
              <a:rPr lang="en-US">
                <a:latin typeface="Athletics Light"/>
              </a:rPr>
              <a:t>2,148 infants</a:t>
            </a:r>
          </a:p>
          <a:p>
            <a:endParaRPr lang="en-US"/>
          </a:p>
        </p:txBody>
      </p:sp>
      <p:sp>
        <p:nvSpPr>
          <p:cNvPr id="3" name="Title 2">
            <a:extLst>
              <a:ext uri="{FF2B5EF4-FFF2-40B4-BE49-F238E27FC236}">
                <a16:creationId xmlns:a16="http://schemas.microsoft.com/office/drawing/2014/main" id="{E214877B-7CF4-7078-B03D-00280288F3E9}"/>
              </a:ext>
            </a:extLst>
          </p:cNvPr>
          <p:cNvSpPr>
            <a:spLocks noGrp="1"/>
          </p:cNvSpPr>
          <p:nvPr>
            <p:ph type="title"/>
          </p:nvPr>
        </p:nvSpPr>
        <p:spPr/>
        <p:txBody>
          <a:bodyPr/>
          <a:lstStyle/>
          <a:p>
            <a:r>
              <a:rPr lang="en-US"/>
              <a:t>U.S. Congenital Syphilis</a:t>
            </a:r>
          </a:p>
        </p:txBody>
      </p:sp>
      <p:pic>
        <p:nvPicPr>
          <p:cNvPr id="5" name="Picture 4">
            <a:extLst>
              <a:ext uri="{FF2B5EF4-FFF2-40B4-BE49-F238E27FC236}">
                <a16:creationId xmlns:a16="http://schemas.microsoft.com/office/drawing/2014/main" id="{2AFF5EEE-FE8C-9ED1-FAA3-0272B92C375F}"/>
              </a:ext>
            </a:extLst>
          </p:cNvPr>
          <p:cNvPicPr>
            <a:picLocks noChangeAspect="1"/>
          </p:cNvPicPr>
          <p:nvPr/>
        </p:nvPicPr>
        <p:blipFill>
          <a:blip r:embed="rId2"/>
          <a:stretch>
            <a:fillRect/>
          </a:stretch>
        </p:blipFill>
        <p:spPr>
          <a:xfrm>
            <a:off x="6096000" y="1301675"/>
            <a:ext cx="5826564" cy="4254649"/>
          </a:xfrm>
          <a:prstGeom prst="rect">
            <a:avLst/>
          </a:prstGeom>
        </p:spPr>
      </p:pic>
      <p:sp>
        <p:nvSpPr>
          <p:cNvPr id="6" name="TextBox 5">
            <a:extLst>
              <a:ext uri="{FF2B5EF4-FFF2-40B4-BE49-F238E27FC236}">
                <a16:creationId xmlns:a16="http://schemas.microsoft.com/office/drawing/2014/main" id="{C7AFA948-732F-2829-657F-C3B40EE95DE5}"/>
              </a:ext>
            </a:extLst>
          </p:cNvPr>
          <p:cNvSpPr txBox="1"/>
          <p:nvPr/>
        </p:nvSpPr>
        <p:spPr>
          <a:xfrm>
            <a:off x="328267" y="6150093"/>
            <a:ext cx="8234820" cy="923330"/>
          </a:xfrm>
          <a:prstGeom prst="rect">
            <a:avLst/>
          </a:prstGeom>
          <a:noFill/>
        </p:spPr>
        <p:txBody>
          <a:bodyPr wrap="square" lIns="91440" tIns="45720" rIns="91440" bIns="45720" rtlCol="0" anchor="t">
            <a:spAutoFit/>
          </a:bodyPr>
          <a:lstStyle/>
          <a:p>
            <a:r>
              <a:rPr lang="en-US">
                <a:hlinkClick r:id="rId3"/>
              </a:rPr>
              <a:t>National Overview (cdc.gov)</a:t>
            </a:r>
            <a:endParaRPr lang="en-US"/>
          </a:p>
          <a:p>
            <a:r>
              <a:rPr lang="en-US">
                <a:ea typeface="+mn-lt"/>
                <a:cs typeface="+mn-lt"/>
              </a:rPr>
              <a:t>Red Book: 2021 – 2024 Report of the Committee on Infectious Diseases (32nd Edition)</a:t>
            </a:r>
          </a:p>
          <a:p>
            <a:endParaRPr lang="en-US">
              <a:cs typeface="Calibri"/>
            </a:endParaRPr>
          </a:p>
        </p:txBody>
      </p:sp>
    </p:spTree>
    <p:extLst>
      <p:ext uri="{BB962C8B-B14F-4D97-AF65-F5344CB8AC3E}">
        <p14:creationId xmlns:p14="http://schemas.microsoft.com/office/powerpoint/2010/main" val="1667800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0BF2656-E753-7DAD-0028-8EED880FF2B4}"/>
              </a:ext>
            </a:extLst>
          </p:cNvPr>
          <p:cNvPicPr>
            <a:picLocks noGrp="1" noChangeAspect="1"/>
          </p:cNvPicPr>
          <p:nvPr>
            <p:ph sz="half" idx="1"/>
          </p:nvPr>
        </p:nvPicPr>
        <p:blipFill>
          <a:blip r:embed="rId2"/>
          <a:stretch>
            <a:fillRect/>
          </a:stretch>
        </p:blipFill>
        <p:spPr>
          <a:xfrm>
            <a:off x="365125" y="1948374"/>
            <a:ext cx="5654675" cy="3715314"/>
          </a:xfrm>
        </p:spPr>
      </p:pic>
      <p:sp>
        <p:nvSpPr>
          <p:cNvPr id="4" name="Title 3">
            <a:extLst>
              <a:ext uri="{FF2B5EF4-FFF2-40B4-BE49-F238E27FC236}">
                <a16:creationId xmlns:a16="http://schemas.microsoft.com/office/drawing/2014/main" id="{97A8CB4A-C2E5-9AF2-6A50-F281B1E57D29}"/>
              </a:ext>
            </a:extLst>
          </p:cNvPr>
          <p:cNvSpPr>
            <a:spLocks noGrp="1"/>
          </p:cNvSpPr>
          <p:nvPr>
            <p:ph type="title"/>
          </p:nvPr>
        </p:nvSpPr>
        <p:spPr/>
        <p:txBody>
          <a:bodyPr/>
          <a:lstStyle/>
          <a:p>
            <a:r>
              <a:rPr lang="en-US"/>
              <a:t>U.S. Congenital Syphilis</a:t>
            </a:r>
          </a:p>
        </p:txBody>
      </p:sp>
      <p:pic>
        <p:nvPicPr>
          <p:cNvPr id="7" name="Content Placeholder 6">
            <a:extLst>
              <a:ext uri="{FF2B5EF4-FFF2-40B4-BE49-F238E27FC236}">
                <a16:creationId xmlns:a16="http://schemas.microsoft.com/office/drawing/2014/main" id="{31CECCCB-25A2-B685-C578-BC363618ACD0}"/>
              </a:ext>
            </a:extLst>
          </p:cNvPr>
          <p:cNvPicPr>
            <a:picLocks noGrp="1" noChangeAspect="1"/>
          </p:cNvPicPr>
          <p:nvPr>
            <p:ph sz="half" idx="2"/>
          </p:nvPr>
        </p:nvPicPr>
        <p:blipFill>
          <a:blip r:embed="rId3"/>
          <a:stretch>
            <a:fillRect/>
          </a:stretch>
        </p:blipFill>
        <p:spPr>
          <a:xfrm>
            <a:off x="6172200" y="1966496"/>
            <a:ext cx="5557838" cy="3679070"/>
          </a:xfrm>
          <a:prstGeom prst="rect">
            <a:avLst/>
          </a:prstGeom>
        </p:spPr>
      </p:pic>
      <p:sp>
        <p:nvSpPr>
          <p:cNvPr id="8" name="TextBox 7">
            <a:extLst>
              <a:ext uri="{FF2B5EF4-FFF2-40B4-BE49-F238E27FC236}">
                <a16:creationId xmlns:a16="http://schemas.microsoft.com/office/drawing/2014/main" id="{66D8C4A8-A474-AFF8-7F39-5F2DAD3D5C8A}"/>
              </a:ext>
            </a:extLst>
          </p:cNvPr>
          <p:cNvSpPr txBox="1"/>
          <p:nvPr/>
        </p:nvSpPr>
        <p:spPr>
          <a:xfrm>
            <a:off x="328267" y="6411558"/>
            <a:ext cx="8234820" cy="369332"/>
          </a:xfrm>
          <a:prstGeom prst="rect">
            <a:avLst/>
          </a:prstGeom>
          <a:noFill/>
        </p:spPr>
        <p:txBody>
          <a:bodyPr wrap="square" rtlCol="0">
            <a:spAutoFit/>
          </a:bodyPr>
          <a:lstStyle/>
          <a:p>
            <a:r>
              <a:rPr lang="en-US">
                <a:hlinkClick r:id="rId4"/>
              </a:rPr>
              <a:t>National Overview (cdc.gov)</a:t>
            </a:r>
            <a:endParaRPr lang="en-US"/>
          </a:p>
        </p:txBody>
      </p:sp>
    </p:spTree>
    <p:extLst>
      <p:ext uri="{BB962C8B-B14F-4D97-AF65-F5344CB8AC3E}">
        <p14:creationId xmlns:p14="http://schemas.microsoft.com/office/powerpoint/2010/main" val="1151297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903577F-1464-D13E-050B-5EA91B9A5DA7}"/>
              </a:ext>
            </a:extLst>
          </p:cNvPr>
          <p:cNvSpPr>
            <a:spLocks noGrp="1"/>
          </p:cNvSpPr>
          <p:nvPr>
            <p:ph type="body" idx="1"/>
          </p:nvPr>
        </p:nvSpPr>
        <p:spPr/>
        <p:txBody>
          <a:bodyPr/>
          <a:lstStyle/>
          <a:p>
            <a:r>
              <a:rPr lang="en-US"/>
              <a:t>Florida Congenital Cases</a:t>
            </a:r>
          </a:p>
        </p:txBody>
      </p:sp>
      <p:sp>
        <p:nvSpPr>
          <p:cNvPr id="10" name="Content Placeholder 9">
            <a:extLst>
              <a:ext uri="{FF2B5EF4-FFF2-40B4-BE49-F238E27FC236}">
                <a16:creationId xmlns:a16="http://schemas.microsoft.com/office/drawing/2014/main" id="{2190E5ED-88E7-6B12-D0C1-85E2F3CECA0C}"/>
              </a:ext>
            </a:extLst>
          </p:cNvPr>
          <p:cNvSpPr>
            <a:spLocks noGrp="1"/>
          </p:cNvSpPr>
          <p:nvPr>
            <p:ph sz="half" idx="2"/>
          </p:nvPr>
        </p:nvSpPr>
        <p:spPr/>
        <p:txBody>
          <a:bodyPr/>
          <a:lstStyle/>
          <a:p>
            <a:r>
              <a:rPr lang="en-US"/>
              <a:t>2017 = 99</a:t>
            </a:r>
          </a:p>
          <a:p>
            <a:r>
              <a:rPr lang="en-US"/>
              <a:t>2018 = 109</a:t>
            </a:r>
          </a:p>
          <a:p>
            <a:r>
              <a:rPr lang="en-US"/>
              <a:t>2019 = 146</a:t>
            </a:r>
          </a:p>
          <a:p>
            <a:r>
              <a:rPr lang="en-US"/>
              <a:t>2020 = 154</a:t>
            </a:r>
          </a:p>
          <a:p>
            <a:r>
              <a:rPr lang="en-US"/>
              <a:t>2021 = 180</a:t>
            </a:r>
          </a:p>
          <a:p>
            <a:endParaRPr lang="en-US"/>
          </a:p>
        </p:txBody>
      </p:sp>
      <p:sp>
        <p:nvSpPr>
          <p:cNvPr id="11" name="Text Placeholder 10">
            <a:extLst>
              <a:ext uri="{FF2B5EF4-FFF2-40B4-BE49-F238E27FC236}">
                <a16:creationId xmlns:a16="http://schemas.microsoft.com/office/drawing/2014/main" id="{8E36BA0C-202B-CA0A-B092-78C5001A09AB}"/>
              </a:ext>
            </a:extLst>
          </p:cNvPr>
          <p:cNvSpPr>
            <a:spLocks noGrp="1"/>
          </p:cNvSpPr>
          <p:nvPr>
            <p:ph type="body" sz="quarter" idx="3"/>
          </p:nvPr>
        </p:nvSpPr>
        <p:spPr/>
        <p:txBody>
          <a:bodyPr/>
          <a:lstStyle/>
          <a:p>
            <a:r>
              <a:rPr lang="en-US"/>
              <a:t>Orange County Rates per 100,00 Live Births</a:t>
            </a:r>
          </a:p>
        </p:txBody>
      </p:sp>
      <p:sp>
        <p:nvSpPr>
          <p:cNvPr id="3" name="Title 2">
            <a:extLst>
              <a:ext uri="{FF2B5EF4-FFF2-40B4-BE49-F238E27FC236}">
                <a16:creationId xmlns:a16="http://schemas.microsoft.com/office/drawing/2014/main" id="{F89EC506-56AD-E446-8C12-4AC131375471}"/>
              </a:ext>
            </a:extLst>
          </p:cNvPr>
          <p:cNvSpPr>
            <a:spLocks noGrp="1"/>
          </p:cNvSpPr>
          <p:nvPr>
            <p:ph type="title"/>
          </p:nvPr>
        </p:nvSpPr>
        <p:spPr/>
        <p:txBody>
          <a:bodyPr/>
          <a:lstStyle/>
          <a:p>
            <a:r>
              <a:rPr lang="en-US"/>
              <a:t>Florida Congenital Syphilis</a:t>
            </a:r>
          </a:p>
        </p:txBody>
      </p:sp>
      <p:pic>
        <p:nvPicPr>
          <p:cNvPr id="5" name="Picture 4">
            <a:extLst>
              <a:ext uri="{FF2B5EF4-FFF2-40B4-BE49-F238E27FC236}">
                <a16:creationId xmlns:a16="http://schemas.microsoft.com/office/drawing/2014/main" id="{A6116F04-CA3D-BCDB-4347-4AA57208E4C6}"/>
              </a:ext>
            </a:extLst>
          </p:cNvPr>
          <p:cNvPicPr>
            <a:picLocks noChangeAspect="1"/>
          </p:cNvPicPr>
          <p:nvPr/>
        </p:nvPicPr>
        <p:blipFill>
          <a:blip r:embed="rId3"/>
          <a:stretch>
            <a:fillRect/>
          </a:stretch>
        </p:blipFill>
        <p:spPr>
          <a:xfrm>
            <a:off x="6167710" y="2495256"/>
            <a:ext cx="5651226" cy="3313264"/>
          </a:xfrm>
          <a:prstGeom prst="rect">
            <a:avLst/>
          </a:prstGeom>
        </p:spPr>
      </p:pic>
      <p:sp>
        <p:nvSpPr>
          <p:cNvPr id="6" name="TextBox 5">
            <a:extLst>
              <a:ext uri="{FF2B5EF4-FFF2-40B4-BE49-F238E27FC236}">
                <a16:creationId xmlns:a16="http://schemas.microsoft.com/office/drawing/2014/main" id="{B362E044-44B3-67B1-D0E0-DD486C55CA91}"/>
              </a:ext>
            </a:extLst>
          </p:cNvPr>
          <p:cNvSpPr txBox="1"/>
          <p:nvPr/>
        </p:nvSpPr>
        <p:spPr>
          <a:xfrm>
            <a:off x="328267" y="6320118"/>
            <a:ext cx="6664204" cy="369332"/>
          </a:xfrm>
          <a:prstGeom prst="rect">
            <a:avLst/>
          </a:prstGeom>
          <a:noFill/>
        </p:spPr>
        <p:txBody>
          <a:bodyPr wrap="square" rtlCol="0">
            <a:spAutoFit/>
          </a:bodyPr>
          <a:lstStyle/>
          <a:p>
            <a:r>
              <a:rPr lang="en-US">
                <a:hlinkClick r:id="rId4"/>
              </a:rPr>
              <a:t>FLHealthCHARTS.gov: Reportable and Infectious Diseases Data</a:t>
            </a:r>
            <a:endParaRPr lang="en-US"/>
          </a:p>
        </p:txBody>
      </p:sp>
    </p:spTree>
    <p:extLst>
      <p:ext uri="{BB962C8B-B14F-4D97-AF65-F5344CB8AC3E}">
        <p14:creationId xmlns:p14="http://schemas.microsoft.com/office/powerpoint/2010/main" val="2730603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D4F5BB-4B83-971A-EACF-64594AF001D1}"/>
              </a:ext>
            </a:extLst>
          </p:cNvPr>
          <p:cNvPicPr>
            <a:picLocks noGrp="1" noChangeAspect="1"/>
          </p:cNvPicPr>
          <p:nvPr>
            <p:ph idx="1"/>
          </p:nvPr>
        </p:nvPicPr>
        <p:blipFill>
          <a:blip r:embed="rId3"/>
          <a:stretch>
            <a:fillRect/>
          </a:stretch>
        </p:blipFill>
        <p:spPr>
          <a:xfrm>
            <a:off x="522288" y="1759364"/>
            <a:ext cx="10831512" cy="4134609"/>
          </a:xfrm>
        </p:spPr>
      </p:pic>
      <p:sp>
        <p:nvSpPr>
          <p:cNvPr id="3" name="Title 2">
            <a:extLst>
              <a:ext uri="{FF2B5EF4-FFF2-40B4-BE49-F238E27FC236}">
                <a16:creationId xmlns:a16="http://schemas.microsoft.com/office/drawing/2014/main" id="{B95BEC54-8824-DBD5-D5CC-907D4152A35F}"/>
              </a:ext>
            </a:extLst>
          </p:cNvPr>
          <p:cNvSpPr>
            <a:spLocks noGrp="1"/>
          </p:cNvSpPr>
          <p:nvPr>
            <p:ph type="title"/>
          </p:nvPr>
        </p:nvSpPr>
        <p:spPr/>
        <p:txBody>
          <a:bodyPr/>
          <a:lstStyle/>
          <a:p>
            <a:r>
              <a:rPr lang="en-US"/>
              <a:t>Florida Congenital Syphilis</a:t>
            </a:r>
          </a:p>
        </p:txBody>
      </p:sp>
      <p:sp>
        <p:nvSpPr>
          <p:cNvPr id="6" name="TextBox 5">
            <a:extLst>
              <a:ext uri="{FF2B5EF4-FFF2-40B4-BE49-F238E27FC236}">
                <a16:creationId xmlns:a16="http://schemas.microsoft.com/office/drawing/2014/main" id="{95167218-64DE-CFDB-CA87-894694FEC9D6}"/>
              </a:ext>
            </a:extLst>
          </p:cNvPr>
          <p:cNvSpPr txBox="1"/>
          <p:nvPr/>
        </p:nvSpPr>
        <p:spPr>
          <a:xfrm>
            <a:off x="328267" y="6320118"/>
            <a:ext cx="6664204" cy="369332"/>
          </a:xfrm>
          <a:prstGeom prst="rect">
            <a:avLst/>
          </a:prstGeom>
          <a:noFill/>
        </p:spPr>
        <p:txBody>
          <a:bodyPr wrap="square" rtlCol="0">
            <a:spAutoFit/>
          </a:bodyPr>
          <a:lstStyle/>
          <a:p>
            <a:r>
              <a:rPr lang="en-US">
                <a:hlinkClick r:id="rId4"/>
              </a:rPr>
              <a:t>FLHealthCHARTS.gov: Reportable and Infectious Diseases Data</a:t>
            </a:r>
            <a:endParaRPr lang="en-US"/>
          </a:p>
        </p:txBody>
      </p:sp>
    </p:spTree>
    <p:extLst>
      <p:ext uri="{BB962C8B-B14F-4D97-AF65-F5344CB8AC3E}">
        <p14:creationId xmlns:p14="http://schemas.microsoft.com/office/powerpoint/2010/main" val="3414293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C510D1-3D9F-400C-8883-14B663DA97CB}"/>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AIDS Clinical Trial Group (ACTG) 076</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ZDV decreased perinatal transmission from 25.5%  to 8.3%</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Currently</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&lt; 1% perinatal transmission in the US and Europe</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U.S.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 5,000 patients with HIV give birth every ear</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In 2019, &lt; 35 infants were perinatally infected with HIV in the US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endParaRPr lang="en-US"/>
          </a:p>
        </p:txBody>
      </p:sp>
      <p:sp>
        <p:nvSpPr>
          <p:cNvPr id="3" name="Title 2">
            <a:extLst>
              <a:ext uri="{FF2B5EF4-FFF2-40B4-BE49-F238E27FC236}">
                <a16:creationId xmlns:a16="http://schemas.microsoft.com/office/drawing/2014/main" id="{D1E3023E-0D22-489F-8B30-4E3CE8A2A3E0}"/>
              </a:ext>
            </a:extLst>
          </p:cNvPr>
          <p:cNvSpPr>
            <a:spLocks noGrp="1"/>
          </p:cNvSpPr>
          <p:nvPr>
            <p:ph type="title"/>
          </p:nvPr>
        </p:nvSpPr>
        <p:spPr/>
        <p:txBody>
          <a:bodyPr/>
          <a:lstStyle/>
          <a:p>
            <a:r>
              <a:rPr lang="en-US" b="0" i="0">
                <a:effectLst/>
                <a:latin typeface="Tiempos Headline Regular" panose="02020503060303060403"/>
              </a:rPr>
              <a:t>Mother to Child Transmission</a:t>
            </a:r>
            <a:endParaRPr lang="en-US">
              <a:latin typeface="Tiempos Headline Regular" panose="02020503060303060403"/>
            </a:endParaRPr>
          </a:p>
        </p:txBody>
      </p:sp>
    </p:spTree>
    <p:extLst>
      <p:ext uri="{BB962C8B-B14F-4D97-AF65-F5344CB8AC3E}">
        <p14:creationId xmlns:p14="http://schemas.microsoft.com/office/powerpoint/2010/main" val="255569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4D8CC6-5600-93B5-A22A-0F8BEAE2018F}"/>
              </a:ext>
            </a:extLst>
          </p:cNvPr>
          <p:cNvPicPr>
            <a:picLocks noGrp="1" noChangeAspect="1"/>
          </p:cNvPicPr>
          <p:nvPr>
            <p:ph idx="1"/>
          </p:nvPr>
        </p:nvPicPr>
        <p:blipFill>
          <a:blip r:embed="rId2"/>
          <a:stretch>
            <a:fillRect/>
          </a:stretch>
        </p:blipFill>
        <p:spPr>
          <a:xfrm>
            <a:off x="2062857" y="1476375"/>
            <a:ext cx="7750374" cy="4700588"/>
          </a:xfrm>
        </p:spPr>
      </p:pic>
      <p:sp>
        <p:nvSpPr>
          <p:cNvPr id="3" name="Title 2">
            <a:extLst>
              <a:ext uri="{FF2B5EF4-FFF2-40B4-BE49-F238E27FC236}">
                <a16:creationId xmlns:a16="http://schemas.microsoft.com/office/drawing/2014/main" id="{9F187729-3993-B1E6-03E1-CCAA4A07D08D}"/>
              </a:ext>
            </a:extLst>
          </p:cNvPr>
          <p:cNvSpPr>
            <a:spLocks noGrp="1"/>
          </p:cNvSpPr>
          <p:nvPr>
            <p:ph type="title"/>
          </p:nvPr>
        </p:nvSpPr>
        <p:spPr/>
        <p:txBody>
          <a:bodyPr/>
          <a:lstStyle/>
          <a:p>
            <a:r>
              <a:rPr lang="en-US"/>
              <a:t>Florida Congenital Syphilis</a:t>
            </a:r>
          </a:p>
        </p:txBody>
      </p:sp>
      <p:sp>
        <p:nvSpPr>
          <p:cNvPr id="6" name="TextBox 5">
            <a:extLst>
              <a:ext uri="{FF2B5EF4-FFF2-40B4-BE49-F238E27FC236}">
                <a16:creationId xmlns:a16="http://schemas.microsoft.com/office/drawing/2014/main" id="{8704EA3D-430C-6692-3441-9B061705413C}"/>
              </a:ext>
            </a:extLst>
          </p:cNvPr>
          <p:cNvSpPr txBox="1"/>
          <p:nvPr/>
        </p:nvSpPr>
        <p:spPr>
          <a:xfrm>
            <a:off x="328267" y="6320118"/>
            <a:ext cx="6664204" cy="369332"/>
          </a:xfrm>
          <a:prstGeom prst="rect">
            <a:avLst/>
          </a:prstGeom>
          <a:noFill/>
        </p:spPr>
        <p:txBody>
          <a:bodyPr wrap="square" rtlCol="0">
            <a:spAutoFit/>
          </a:bodyPr>
          <a:lstStyle/>
          <a:p>
            <a:r>
              <a:rPr lang="en-US">
                <a:hlinkClick r:id="rId3"/>
              </a:rPr>
              <a:t>FLHealthCHARTS.gov: Reportable and Infectious Diseases Data</a:t>
            </a:r>
            <a:endParaRPr lang="en-US"/>
          </a:p>
        </p:txBody>
      </p:sp>
    </p:spTree>
    <p:extLst>
      <p:ext uri="{BB962C8B-B14F-4D97-AF65-F5344CB8AC3E}">
        <p14:creationId xmlns:p14="http://schemas.microsoft.com/office/powerpoint/2010/main" val="2563950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BB9A5C-B3EE-2882-1F88-BA7108AC438A}"/>
              </a:ext>
            </a:extLst>
          </p:cNvPr>
          <p:cNvSpPr>
            <a:spLocks noGrp="1"/>
          </p:cNvSpPr>
          <p:nvPr>
            <p:ph idx="1"/>
          </p:nvPr>
        </p:nvSpPr>
        <p:spPr/>
        <p:txBody>
          <a:bodyPr/>
          <a:lstStyle/>
          <a:p>
            <a:r>
              <a:rPr lang="en-US"/>
              <a:t>Up to 40% of pregnancies will result in spontaneous abortion, stillbirth, perinatal death if untreated early syphilis</a:t>
            </a:r>
          </a:p>
          <a:p>
            <a:r>
              <a:rPr lang="en-US"/>
              <a:t>Fetal transmission is 60 – 100% in primary and secondary syphilis during pregnancy</a:t>
            </a:r>
          </a:p>
          <a:p>
            <a:pPr lvl="1"/>
            <a:r>
              <a:rPr lang="en-US"/>
              <a:t>Decreases with later state of infection</a:t>
            </a:r>
          </a:p>
          <a:p>
            <a:r>
              <a:rPr lang="en-US"/>
              <a:t>If acquired during pregnancy, transmission increases directly with gestational age at time of infection</a:t>
            </a:r>
          </a:p>
        </p:txBody>
      </p:sp>
      <p:sp>
        <p:nvSpPr>
          <p:cNvPr id="3" name="Title 2">
            <a:extLst>
              <a:ext uri="{FF2B5EF4-FFF2-40B4-BE49-F238E27FC236}">
                <a16:creationId xmlns:a16="http://schemas.microsoft.com/office/drawing/2014/main" id="{20861647-5748-C9D3-5FCE-6CA729D3F63B}"/>
              </a:ext>
            </a:extLst>
          </p:cNvPr>
          <p:cNvSpPr>
            <a:spLocks noGrp="1"/>
          </p:cNvSpPr>
          <p:nvPr>
            <p:ph type="title"/>
          </p:nvPr>
        </p:nvSpPr>
        <p:spPr/>
        <p:txBody>
          <a:bodyPr/>
          <a:lstStyle/>
          <a:p>
            <a:r>
              <a:rPr lang="en-US"/>
              <a:t>Congenital Syphilis</a:t>
            </a:r>
          </a:p>
        </p:txBody>
      </p:sp>
      <p:sp>
        <p:nvSpPr>
          <p:cNvPr id="4" name="TextBox 3">
            <a:extLst>
              <a:ext uri="{FF2B5EF4-FFF2-40B4-BE49-F238E27FC236}">
                <a16:creationId xmlns:a16="http://schemas.microsoft.com/office/drawing/2014/main" id="{2095867E-03B4-E8DA-4201-FF01CD1A8169}"/>
              </a:ext>
            </a:extLst>
          </p:cNvPr>
          <p:cNvSpPr txBox="1"/>
          <p:nvPr/>
        </p:nvSpPr>
        <p:spPr>
          <a:xfrm>
            <a:off x="103909" y="6451361"/>
            <a:ext cx="9923318" cy="369332"/>
          </a:xfrm>
          <a:prstGeom prst="rect">
            <a:avLst/>
          </a:prstGeom>
          <a:noFill/>
        </p:spPr>
        <p:txBody>
          <a:bodyPr wrap="square" rtlCol="0">
            <a:spAutoFit/>
          </a:bodyPr>
          <a:lstStyle/>
          <a:p>
            <a:r>
              <a:rPr lang="en-US"/>
              <a:t>Red Book: 2021 – 2024 Report of the Committee on Infectious Diseases (32</a:t>
            </a:r>
            <a:r>
              <a:rPr lang="en-US" baseline="30000"/>
              <a:t>nd</a:t>
            </a:r>
            <a:r>
              <a:rPr lang="en-US"/>
              <a:t> Edition)</a:t>
            </a:r>
          </a:p>
        </p:txBody>
      </p:sp>
    </p:spTree>
    <p:extLst>
      <p:ext uri="{BB962C8B-B14F-4D97-AF65-F5344CB8AC3E}">
        <p14:creationId xmlns:p14="http://schemas.microsoft.com/office/powerpoint/2010/main" val="1663340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CCEE5C-43EA-3F76-FCC3-EB5C33752B9D}"/>
              </a:ext>
            </a:extLst>
          </p:cNvPr>
          <p:cNvSpPr>
            <a:spLocks noGrp="1"/>
          </p:cNvSpPr>
          <p:nvPr>
            <p:ph type="body" idx="1"/>
          </p:nvPr>
        </p:nvSpPr>
        <p:spPr/>
        <p:txBody>
          <a:bodyPr/>
          <a:lstStyle/>
          <a:p>
            <a:r>
              <a:rPr lang="en-US"/>
              <a:t>Nontreponemal Tests</a:t>
            </a:r>
          </a:p>
        </p:txBody>
      </p:sp>
      <p:sp>
        <p:nvSpPr>
          <p:cNvPr id="2" name="Content Placeholder 1">
            <a:extLst>
              <a:ext uri="{FF2B5EF4-FFF2-40B4-BE49-F238E27FC236}">
                <a16:creationId xmlns:a16="http://schemas.microsoft.com/office/drawing/2014/main" id="{B68E62BC-A1E0-2423-81B3-65BA77B5AAE5}"/>
              </a:ext>
            </a:extLst>
          </p:cNvPr>
          <p:cNvSpPr>
            <a:spLocks noGrp="1"/>
          </p:cNvSpPr>
          <p:nvPr>
            <p:ph sz="half" idx="2"/>
          </p:nvPr>
        </p:nvSpPr>
        <p:spPr/>
        <p:txBody>
          <a:bodyPr>
            <a:normAutofit fontScale="77500" lnSpcReduction="20000"/>
          </a:bodyPr>
          <a:lstStyle/>
          <a:p>
            <a:r>
              <a:rPr lang="en-US"/>
              <a:t>Venereal Disease Research Laboratory slide test (VDRL)</a:t>
            </a:r>
          </a:p>
          <a:p>
            <a:r>
              <a:rPr lang="en-US"/>
              <a:t>Rapid Plasma </a:t>
            </a:r>
            <a:r>
              <a:rPr lang="en-US" err="1"/>
              <a:t>Reagin</a:t>
            </a:r>
            <a:r>
              <a:rPr lang="en-US"/>
              <a:t> (RPR)</a:t>
            </a:r>
          </a:p>
          <a:p>
            <a:r>
              <a:rPr lang="en-US"/>
              <a:t>False negative </a:t>
            </a:r>
          </a:p>
          <a:p>
            <a:pPr lvl="1"/>
            <a:r>
              <a:rPr lang="en-US"/>
              <a:t>Early primary syphilis, latent syphilis, late congenital syphi8lis, prozone phenomenon</a:t>
            </a:r>
          </a:p>
          <a:p>
            <a:r>
              <a:rPr lang="en-US"/>
              <a:t>False positive</a:t>
            </a:r>
          </a:p>
          <a:p>
            <a:pPr lvl="1"/>
            <a:r>
              <a:rPr lang="en-US"/>
              <a:t>EBV, hepatitis, HIV, varicella, measles, lymphoma, TB, malaria, endocarditis, connective tissue disease, pregnancy, older age, IVDU, lab error</a:t>
            </a:r>
          </a:p>
          <a:p>
            <a:r>
              <a:rPr lang="en-US"/>
              <a:t>Can be used to monitor treatment response (must use same test)</a:t>
            </a:r>
          </a:p>
        </p:txBody>
      </p:sp>
      <p:sp>
        <p:nvSpPr>
          <p:cNvPr id="5" name="Text Placeholder 4">
            <a:extLst>
              <a:ext uri="{FF2B5EF4-FFF2-40B4-BE49-F238E27FC236}">
                <a16:creationId xmlns:a16="http://schemas.microsoft.com/office/drawing/2014/main" id="{3239F735-FF96-FA0E-9ED1-7D8EEB9B1537}"/>
              </a:ext>
            </a:extLst>
          </p:cNvPr>
          <p:cNvSpPr>
            <a:spLocks noGrp="1"/>
          </p:cNvSpPr>
          <p:nvPr>
            <p:ph type="body" sz="quarter" idx="3"/>
          </p:nvPr>
        </p:nvSpPr>
        <p:spPr/>
        <p:txBody>
          <a:bodyPr/>
          <a:lstStyle/>
          <a:p>
            <a:r>
              <a:rPr lang="en-US"/>
              <a:t>Treponemal Tests</a:t>
            </a:r>
          </a:p>
        </p:txBody>
      </p:sp>
      <p:sp>
        <p:nvSpPr>
          <p:cNvPr id="6" name="Content Placeholder 5">
            <a:extLst>
              <a:ext uri="{FF2B5EF4-FFF2-40B4-BE49-F238E27FC236}">
                <a16:creationId xmlns:a16="http://schemas.microsoft.com/office/drawing/2014/main" id="{A42213F0-C0AC-E621-3492-31AFEBD9FBDF}"/>
              </a:ext>
            </a:extLst>
          </p:cNvPr>
          <p:cNvSpPr>
            <a:spLocks noGrp="1"/>
          </p:cNvSpPr>
          <p:nvPr>
            <p:ph sz="quarter" idx="4"/>
          </p:nvPr>
        </p:nvSpPr>
        <p:spPr>
          <a:xfrm>
            <a:off x="6134484" y="2319352"/>
            <a:ext cx="5828965" cy="3793341"/>
          </a:xfrm>
        </p:spPr>
        <p:txBody>
          <a:bodyPr>
            <a:normAutofit lnSpcReduction="10000"/>
          </a:bodyPr>
          <a:lstStyle/>
          <a:p>
            <a:r>
              <a:rPr lang="en-US" sz="2200" i="1"/>
              <a:t>T pallidum </a:t>
            </a:r>
            <a:r>
              <a:rPr lang="en-US" sz="2200"/>
              <a:t>particle agglutination (TP-PA)</a:t>
            </a:r>
          </a:p>
          <a:p>
            <a:r>
              <a:rPr lang="en-US" sz="2200" i="1"/>
              <a:t>T pallidum </a:t>
            </a:r>
            <a:r>
              <a:rPr lang="en-US" sz="2200"/>
              <a:t>enzyme immunoassay (TP-EIA)</a:t>
            </a:r>
          </a:p>
          <a:p>
            <a:r>
              <a:rPr lang="en-US" sz="2200" i="1"/>
              <a:t>T pallidum </a:t>
            </a:r>
            <a:r>
              <a:rPr lang="en-US" sz="2200"/>
              <a:t>chemiluminescence assay (TP-CIA)</a:t>
            </a:r>
          </a:p>
          <a:p>
            <a:r>
              <a:rPr lang="en-US" sz="2200"/>
              <a:t>Fluorescent treponemal antibody absorption (FTA-ABS)</a:t>
            </a:r>
          </a:p>
          <a:p>
            <a:r>
              <a:rPr lang="en-US" sz="2200"/>
              <a:t>Generally remains positive for life, even with successful therapy</a:t>
            </a:r>
          </a:p>
          <a:p>
            <a:pPr lvl="1"/>
            <a:r>
              <a:rPr lang="en-US" sz="1800"/>
              <a:t>15 – 25% may revert to negative after 2- 3 years</a:t>
            </a:r>
          </a:p>
          <a:p>
            <a:r>
              <a:rPr lang="en-US" sz="2200"/>
              <a:t>False positive</a:t>
            </a:r>
          </a:p>
          <a:p>
            <a:pPr lvl="1"/>
            <a:r>
              <a:rPr lang="en-US" sz="1800"/>
              <a:t>Yaws, </a:t>
            </a:r>
            <a:r>
              <a:rPr lang="en-US" sz="1800" err="1"/>
              <a:t>pinta</a:t>
            </a:r>
            <a:r>
              <a:rPr lang="en-US" sz="1800"/>
              <a:t>, leptospirosis, rat-bite fever, relapsing fever, Lyme disease</a:t>
            </a:r>
          </a:p>
        </p:txBody>
      </p:sp>
      <p:sp>
        <p:nvSpPr>
          <p:cNvPr id="3" name="Title 2">
            <a:extLst>
              <a:ext uri="{FF2B5EF4-FFF2-40B4-BE49-F238E27FC236}">
                <a16:creationId xmlns:a16="http://schemas.microsoft.com/office/drawing/2014/main" id="{2C0657E7-006E-350B-CFA7-9B4D7CBE3C0C}"/>
              </a:ext>
            </a:extLst>
          </p:cNvPr>
          <p:cNvSpPr>
            <a:spLocks noGrp="1"/>
          </p:cNvSpPr>
          <p:nvPr>
            <p:ph type="title"/>
          </p:nvPr>
        </p:nvSpPr>
        <p:spPr/>
        <p:txBody>
          <a:bodyPr/>
          <a:lstStyle/>
          <a:p>
            <a:r>
              <a:rPr lang="en-US"/>
              <a:t>Congenital Syphilis</a:t>
            </a:r>
          </a:p>
        </p:txBody>
      </p:sp>
      <p:sp>
        <p:nvSpPr>
          <p:cNvPr id="7" name="TextBox 6">
            <a:extLst>
              <a:ext uri="{FF2B5EF4-FFF2-40B4-BE49-F238E27FC236}">
                <a16:creationId xmlns:a16="http://schemas.microsoft.com/office/drawing/2014/main" id="{A0398E82-6A12-5A90-4A47-86357EAF89AC}"/>
              </a:ext>
            </a:extLst>
          </p:cNvPr>
          <p:cNvSpPr txBox="1"/>
          <p:nvPr/>
        </p:nvSpPr>
        <p:spPr>
          <a:xfrm>
            <a:off x="103909" y="6451361"/>
            <a:ext cx="9923318" cy="369332"/>
          </a:xfrm>
          <a:prstGeom prst="rect">
            <a:avLst/>
          </a:prstGeom>
          <a:noFill/>
        </p:spPr>
        <p:txBody>
          <a:bodyPr wrap="square" rtlCol="0">
            <a:spAutoFit/>
          </a:bodyPr>
          <a:lstStyle/>
          <a:p>
            <a:r>
              <a:rPr lang="en-US"/>
              <a:t>Red Book: 2021 – 2024 Report of the Committee on Infectious Diseases (32</a:t>
            </a:r>
            <a:r>
              <a:rPr lang="en-US" baseline="30000"/>
              <a:t>nd</a:t>
            </a:r>
            <a:r>
              <a:rPr lang="en-US"/>
              <a:t> Edition)</a:t>
            </a:r>
          </a:p>
        </p:txBody>
      </p:sp>
    </p:spTree>
    <p:extLst>
      <p:ext uri="{BB962C8B-B14F-4D97-AF65-F5344CB8AC3E}">
        <p14:creationId xmlns:p14="http://schemas.microsoft.com/office/powerpoint/2010/main" val="1958592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7E3824F5-A419-FAE5-1BFF-CC59444BD6D7}"/>
              </a:ext>
            </a:extLst>
          </p:cNvPr>
          <p:cNvSpPr>
            <a:spLocks noGrp="1"/>
          </p:cNvSpPr>
          <p:nvPr>
            <p:ph idx="1"/>
          </p:nvPr>
        </p:nvSpPr>
        <p:spPr/>
        <p:txBody>
          <a:bodyPr>
            <a:normAutofit fontScale="92500" lnSpcReduction="10000"/>
          </a:bodyPr>
          <a:lstStyle/>
          <a:p>
            <a:r>
              <a:rPr lang="en-US"/>
              <a:t>Testing should be done early in pregnancy</a:t>
            </a:r>
          </a:p>
          <a:p>
            <a:r>
              <a:rPr lang="en-US"/>
              <a:t>Repeat at 28 WGA and at delivery if high-risk</a:t>
            </a:r>
          </a:p>
          <a:p>
            <a:pPr lvl="1"/>
            <a:r>
              <a:rPr lang="en-US"/>
              <a:t>Communities and populations with high prevalence of syphilis</a:t>
            </a:r>
          </a:p>
          <a:p>
            <a:pPr lvl="2" fontAlgn="base"/>
            <a:r>
              <a:rPr lang="en-US" b="0" i="0" u="none" strike="noStrike">
                <a:solidFill>
                  <a:srgbClr val="000000"/>
                </a:solidFill>
                <a:effectLst/>
                <a:latin typeface="Calibri" panose="020F0502020204030204" pitchFamily="34" charset="0"/>
              </a:rPr>
              <a:t>Florida Statue 64D-3.042 requires all pregnant women to be tested for STDs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3" fontAlgn="base"/>
            <a:r>
              <a:rPr lang="en-US" b="0" i="0" u="none" strike="noStrike">
                <a:solidFill>
                  <a:srgbClr val="000000"/>
                </a:solidFill>
                <a:effectLst/>
                <a:latin typeface="Calibri" panose="020F0502020204030204" pitchFamily="34" charset="0"/>
              </a:rPr>
              <a:t>HIV, chlamydia, gonorrhea, HBV, syphilis at first prenatal visit and again at 28 – 32 WGA</a:t>
            </a:r>
            <a:endParaRPr lang="en-US"/>
          </a:p>
          <a:p>
            <a:r>
              <a:rPr lang="en-US"/>
              <a:t>Nontreponemal test recommended (RPR or VDRL)</a:t>
            </a:r>
          </a:p>
          <a:p>
            <a:r>
              <a:rPr lang="en-US"/>
              <a:t>If positive screen (nontreponemal) – obtain treponemal test</a:t>
            </a:r>
          </a:p>
          <a:p>
            <a:pPr lvl="1"/>
            <a:r>
              <a:rPr lang="en-US"/>
              <a:t>If negative – likely false positive nontreponemal</a:t>
            </a:r>
          </a:p>
          <a:p>
            <a:pPr lvl="1"/>
            <a:r>
              <a:rPr lang="en-US"/>
              <a:t>Can test in 2 – 4 weeks if concerned/high-risk</a:t>
            </a:r>
          </a:p>
          <a:p>
            <a:r>
              <a:rPr lang="en-US"/>
              <a:t>If treponemal test is done initially and is positive – obtain quantitative nontreponemal test (RPR)</a:t>
            </a:r>
          </a:p>
          <a:p>
            <a:pPr lvl="1"/>
            <a:r>
              <a:rPr lang="en-US"/>
              <a:t>If RPR is negative, perform a second treponemal test</a:t>
            </a:r>
          </a:p>
        </p:txBody>
      </p:sp>
      <p:sp>
        <p:nvSpPr>
          <p:cNvPr id="12" name="Title 11">
            <a:extLst>
              <a:ext uri="{FF2B5EF4-FFF2-40B4-BE49-F238E27FC236}">
                <a16:creationId xmlns:a16="http://schemas.microsoft.com/office/drawing/2014/main" id="{76940559-DA66-F0D2-770E-8820A23F1D18}"/>
              </a:ext>
            </a:extLst>
          </p:cNvPr>
          <p:cNvSpPr>
            <a:spLocks noGrp="1"/>
          </p:cNvSpPr>
          <p:nvPr>
            <p:ph type="title"/>
          </p:nvPr>
        </p:nvSpPr>
        <p:spPr/>
        <p:txBody>
          <a:bodyPr/>
          <a:lstStyle/>
          <a:p>
            <a:r>
              <a:rPr lang="en-US"/>
              <a:t>Congenital Syphilis</a:t>
            </a:r>
          </a:p>
        </p:txBody>
      </p:sp>
      <p:sp>
        <p:nvSpPr>
          <p:cNvPr id="14" name="TextBox 13">
            <a:extLst>
              <a:ext uri="{FF2B5EF4-FFF2-40B4-BE49-F238E27FC236}">
                <a16:creationId xmlns:a16="http://schemas.microsoft.com/office/drawing/2014/main" id="{C073F103-5A10-5C0E-5DF4-ED7228DF515D}"/>
              </a:ext>
            </a:extLst>
          </p:cNvPr>
          <p:cNvSpPr txBox="1"/>
          <p:nvPr/>
        </p:nvSpPr>
        <p:spPr>
          <a:xfrm>
            <a:off x="103909" y="6451361"/>
            <a:ext cx="9923318" cy="369332"/>
          </a:xfrm>
          <a:prstGeom prst="rect">
            <a:avLst/>
          </a:prstGeom>
          <a:noFill/>
        </p:spPr>
        <p:txBody>
          <a:bodyPr wrap="square" rtlCol="0">
            <a:spAutoFit/>
          </a:bodyPr>
          <a:lstStyle/>
          <a:p>
            <a:r>
              <a:rPr lang="en-US"/>
              <a:t>Red Book: 2021 – 2024 Report of the Committee on Infectious Diseases (32</a:t>
            </a:r>
            <a:r>
              <a:rPr lang="en-US" baseline="30000"/>
              <a:t>nd</a:t>
            </a:r>
            <a:r>
              <a:rPr lang="en-US"/>
              <a:t> Edition)</a:t>
            </a:r>
          </a:p>
        </p:txBody>
      </p:sp>
    </p:spTree>
    <p:extLst>
      <p:ext uri="{BB962C8B-B14F-4D97-AF65-F5344CB8AC3E}">
        <p14:creationId xmlns:p14="http://schemas.microsoft.com/office/powerpoint/2010/main" val="1759265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10A8B5-337B-6ADB-B82F-F3B5FFC93230}"/>
              </a:ext>
            </a:extLst>
          </p:cNvPr>
          <p:cNvPicPr>
            <a:picLocks noGrp="1" noChangeAspect="1"/>
          </p:cNvPicPr>
          <p:nvPr>
            <p:ph idx="1"/>
          </p:nvPr>
        </p:nvPicPr>
        <p:blipFill>
          <a:blip r:embed="rId3"/>
          <a:stretch>
            <a:fillRect/>
          </a:stretch>
        </p:blipFill>
        <p:spPr>
          <a:xfrm>
            <a:off x="2566065" y="37307"/>
            <a:ext cx="6172199" cy="6619925"/>
          </a:xfrm>
        </p:spPr>
      </p:pic>
      <p:sp>
        <p:nvSpPr>
          <p:cNvPr id="6" name="TextBox 5">
            <a:extLst>
              <a:ext uri="{FF2B5EF4-FFF2-40B4-BE49-F238E27FC236}">
                <a16:creationId xmlns:a16="http://schemas.microsoft.com/office/drawing/2014/main" id="{894DEC9D-E716-E175-D48D-B3F9A0D460EA}"/>
              </a:ext>
            </a:extLst>
          </p:cNvPr>
          <p:cNvSpPr txBox="1"/>
          <p:nvPr/>
        </p:nvSpPr>
        <p:spPr>
          <a:xfrm>
            <a:off x="103909" y="6451361"/>
            <a:ext cx="9923318" cy="369332"/>
          </a:xfrm>
          <a:prstGeom prst="rect">
            <a:avLst/>
          </a:prstGeom>
          <a:noFill/>
        </p:spPr>
        <p:txBody>
          <a:bodyPr wrap="square" rtlCol="0">
            <a:spAutoFit/>
          </a:bodyPr>
          <a:lstStyle/>
          <a:p>
            <a:r>
              <a:rPr lang="en-US"/>
              <a:t>Red Book: 2021 – 2024 Report of the Committee on Infectious Diseases (32</a:t>
            </a:r>
            <a:r>
              <a:rPr lang="en-US" baseline="30000"/>
              <a:t>nd</a:t>
            </a:r>
            <a:r>
              <a:rPr lang="en-US"/>
              <a:t> Edition)</a:t>
            </a:r>
          </a:p>
        </p:txBody>
      </p:sp>
    </p:spTree>
    <p:extLst>
      <p:ext uri="{BB962C8B-B14F-4D97-AF65-F5344CB8AC3E}">
        <p14:creationId xmlns:p14="http://schemas.microsoft.com/office/powerpoint/2010/main" val="2783564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A2C5C9-6FD4-07DA-7818-8A10EAEE03C5}"/>
              </a:ext>
            </a:extLst>
          </p:cNvPr>
          <p:cNvPicPr>
            <a:picLocks noGrp="1" noChangeAspect="1"/>
          </p:cNvPicPr>
          <p:nvPr>
            <p:ph idx="1"/>
          </p:nvPr>
        </p:nvPicPr>
        <p:blipFill rotWithShape="1">
          <a:blip r:embed="rId2"/>
          <a:srcRect b="4010"/>
          <a:stretch/>
        </p:blipFill>
        <p:spPr>
          <a:xfrm>
            <a:off x="3033887" y="145473"/>
            <a:ext cx="5552181" cy="6490554"/>
          </a:xfrm>
        </p:spPr>
      </p:pic>
      <p:sp>
        <p:nvSpPr>
          <p:cNvPr id="6" name="TextBox 5">
            <a:extLst>
              <a:ext uri="{FF2B5EF4-FFF2-40B4-BE49-F238E27FC236}">
                <a16:creationId xmlns:a16="http://schemas.microsoft.com/office/drawing/2014/main" id="{0DC7AC27-EB74-9CEA-95EA-76C1E3A3F3F4}"/>
              </a:ext>
            </a:extLst>
          </p:cNvPr>
          <p:cNvSpPr txBox="1"/>
          <p:nvPr/>
        </p:nvSpPr>
        <p:spPr>
          <a:xfrm>
            <a:off x="103909" y="6451361"/>
            <a:ext cx="9923318" cy="369332"/>
          </a:xfrm>
          <a:prstGeom prst="rect">
            <a:avLst/>
          </a:prstGeom>
          <a:noFill/>
        </p:spPr>
        <p:txBody>
          <a:bodyPr wrap="square" rtlCol="0">
            <a:spAutoFit/>
          </a:bodyPr>
          <a:lstStyle/>
          <a:p>
            <a:r>
              <a:rPr lang="en-US"/>
              <a:t>Red Book: 2021 – 2024 Report of the Committee on Infectious Diseases (32</a:t>
            </a:r>
            <a:r>
              <a:rPr lang="en-US" baseline="30000"/>
              <a:t>nd</a:t>
            </a:r>
            <a:r>
              <a:rPr lang="en-US"/>
              <a:t> Edition)</a:t>
            </a:r>
          </a:p>
        </p:txBody>
      </p:sp>
    </p:spTree>
    <p:extLst>
      <p:ext uri="{BB962C8B-B14F-4D97-AF65-F5344CB8AC3E}">
        <p14:creationId xmlns:p14="http://schemas.microsoft.com/office/powerpoint/2010/main" val="1599822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CEF28D-8EB1-BE14-853A-88D53FEBBE93}"/>
              </a:ext>
            </a:extLst>
          </p:cNvPr>
          <p:cNvPicPr>
            <a:picLocks noGrp="1" noChangeAspect="1"/>
          </p:cNvPicPr>
          <p:nvPr>
            <p:ph idx="1"/>
          </p:nvPr>
        </p:nvPicPr>
        <p:blipFill rotWithShape="1">
          <a:blip r:embed="rId2"/>
          <a:srcRect t="15664"/>
          <a:stretch/>
        </p:blipFill>
        <p:spPr>
          <a:xfrm>
            <a:off x="574243" y="1828800"/>
            <a:ext cx="10831512" cy="3503490"/>
          </a:xfrm>
        </p:spPr>
      </p:pic>
      <p:sp>
        <p:nvSpPr>
          <p:cNvPr id="3" name="Title 2">
            <a:extLst>
              <a:ext uri="{FF2B5EF4-FFF2-40B4-BE49-F238E27FC236}">
                <a16:creationId xmlns:a16="http://schemas.microsoft.com/office/drawing/2014/main" id="{321565C5-D294-9FD4-E73B-EF33F0D6B51B}"/>
              </a:ext>
            </a:extLst>
          </p:cNvPr>
          <p:cNvSpPr>
            <a:spLocks noGrp="1"/>
          </p:cNvSpPr>
          <p:nvPr>
            <p:ph type="title"/>
          </p:nvPr>
        </p:nvSpPr>
        <p:spPr/>
        <p:txBody>
          <a:bodyPr>
            <a:noAutofit/>
          </a:bodyPr>
          <a:lstStyle/>
          <a:p>
            <a:r>
              <a:rPr lang="en-US" sz="3000"/>
              <a:t>Red Book – Table 3.66 </a:t>
            </a:r>
            <a:br>
              <a:rPr lang="en-US" sz="3000"/>
            </a:br>
            <a:r>
              <a:rPr lang="en-US" sz="3000"/>
              <a:t>Evaluation and Treatment of Infants (up to 1 month) with Possible, Probable, or Confirmed Congenital Syphilis</a:t>
            </a:r>
          </a:p>
        </p:txBody>
      </p:sp>
      <p:sp>
        <p:nvSpPr>
          <p:cNvPr id="6" name="TextBox 5">
            <a:extLst>
              <a:ext uri="{FF2B5EF4-FFF2-40B4-BE49-F238E27FC236}">
                <a16:creationId xmlns:a16="http://schemas.microsoft.com/office/drawing/2014/main" id="{850D2102-EAA7-3002-CDA4-6A436B376D6E}"/>
              </a:ext>
            </a:extLst>
          </p:cNvPr>
          <p:cNvSpPr txBox="1"/>
          <p:nvPr/>
        </p:nvSpPr>
        <p:spPr>
          <a:xfrm>
            <a:off x="103909" y="6451361"/>
            <a:ext cx="9923318" cy="369332"/>
          </a:xfrm>
          <a:prstGeom prst="rect">
            <a:avLst/>
          </a:prstGeom>
          <a:noFill/>
        </p:spPr>
        <p:txBody>
          <a:bodyPr wrap="square" rtlCol="0">
            <a:spAutoFit/>
          </a:bodyPr>
          <a:lstStyle/>
          <a:p>
            <a:r>
              <a:rPr lang="en-US"/>
              <a:t>Red Book: 2021 – 2024 Report of the Committee on Infectious Diseases (32</a:t>
            </a:r>
            <a:r>
              <a:rPr lang="en-US" baseline="30000"/>
              <a:t>nd</a:t>
            </a:r>
            <a:r>
              <a:rPr lang="en-US"/>
              <a:t> Edition)</a:t>
            </a:r>
          </a:p>
        </p:txBody>
      </p:sp>
    </p:spTree>
    <p:extLst>
      <p:ext uri="{BB962C8B-B14F-4D97-AF65-F5344CB8AC3E}">
        <p14:creationId xmlns:p14="http://schemas.microsoft.com/office/powerpoint/2010/main" val="589982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850481-EE52-312A-CBF9-9AA92B117049}"/>
              </a:ext>
            </a:extLst>
          </p:cNvPr>
          <p:cNvPicPr>
            <a:picLocks noGrp="1" noChangeAspect="1"/>
          </p:cNvPicPr>
          <p:nvPr>
            <p:ph idx="1"/>
          </p:nvPr>
        </p:nvPicPr>
        <p:blipFill>
          <a:blip r:embed="rId2"/>
          <a:stretch>
            <a:fillRect/>
          </a:stretch>
        </p:blipFill>
        <p:spPr>
          <a:xfrm>
            <a:off x="1424627" y="1476375"/>
            <a:ext cx="9026834" cy="4700588"/>
          </a:xfrm>
        </p:spPr>
      </p:pic>
      <p:sp>
        <p:nvSpPr>
          <p:cNvPr id="3" name="Title 2">
            <a:extLst>
              <a:ext uri="{FF2B5EF4-FFF2-40B4-BE49-F238E27FC236}">
                <a16:creationId xmlns:a16="http://schemas.microsoft.com/office/drawing/2014/main" id="{33CDC125-829C-AA8C-0CE0-712F6437BB90}"/>
              </a:ext>
            </a:extLst>
          </p:cNvPr>
          <p:cNvSpPr>
            <a:spLocks noGrp="1"/>
          </p:cNvSpPr>
          <p:nvPr>
            <p:ph type="title"/>
          </p:nvPr>
        </p:nvSpPr>
        <p:spPr/>
        <p:txBody>
          <a:bodyPr>
            <a:noAutofit/>
          </a:bodyPr>
          <a:lstStyle/>
          <a:p>
            <a:r>
              <a:rPr lang="en-US" sz="3000"/>
              <a:t>Red Book – Table 3.66 </a:t>
            </a:r>
            <a:br>
              <a:rPr lang="en-US" sz="3000"/>
            </a:br>
            <a:r>
              <a:rPr lang="en-US" sz="3000"/>
              <a:t>Evaluation and Treatment of Infants (up to 1 month) with Possible, Probable, or Confirmed Congenital Syphilis</a:t>
            </a:r>
          </a:p>
        </p:txBody>
      </p:sp>
      <p:sp>
        <p:nvSpPr>
          <p:cNvPr id="6" name="TextBox 5">
            <a:extLst>
              <a:ext uri="{FF2B5EF4-FFF2-40B4-BE49-F238E27FC236}">
                <a16:creationId xmlns:a16="http://schemas.microsoft.com/office/drawing/2014/main" id="{1861A16E-7233-23ED-8CFF-BA8C7CF85D04}"/>
              </a:ext>
            </a:extLst>
          </p:cNvPr>
          <p:cNvSpPr txBox="1"/>
          <p:nvPr/>
        </p:nvSpPr>
        <p:spPr>
          <a:xfrm>
            <a:off x="103909" y="6451361"/>
            <a:ext cx="9923318" cy="369332"/>
          </a:xfrm>
          <a:prstGeom prst="rect">
            <a:avLst/>
          </a:prstGeom>
          <a:noFill/>
        </p:spPr>
        <p:txBody>
          <a:bodyPr wrap="square" rtlCol="0">
            <a:spAutoFit/>
          </a:bodyPr>
          <a:lstStyle/>
          <a:p>
            <a:r>
              <a:rPr lang="en-US"/>
              <a:t>Red Book: 2021 – 2024 Report of the Committee on Infectious Diseases (32</a:t>
            </a:r>
            <a:r>
              <a:rPr lang="en-US" baseline="30000"/>
              <a:t>nd</a:t>
            </a:r>
            <a:r>
              <a:rPr lang="en-US"/>
              <a:t> Edition)</a:t>
            </a:r>
          </a:p>
        </p:txBody>
      </p:sp>
    </p:spTree>
    <p:extLst>
      <p:ext uri="{BB962C8B-B14F-4D97-AF65-F5344CB8AC3E}">
        <p14:creationId xmlns:p14="http://schemas.microsoft.com/office/powerpoint/2010/main" val="833098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5EB78C-433C-7E82-BDB6-0A0A3D46F7A2}"/>
              </a:ext>
            </a:extLst>
          </p:cNvPr>
          <p:cNvPicPr>
            <a:picLocks noGrp="1" noChangeAspect="1"/>
          </p:cNvPicPr>
          <p:nvPr>
            <p:ph idx="1"/>
          </p:nvPr>
        </p:nvPicPr>
        <p:blipFill>
          <a:blip r:embed="rId2"/>
          <a:stretch>
            <a:fillRect/>
          </a:stretch>
        </p:blipFill>
        <p:spPr>
          <a:xfrm>
            <a:off x="1135601" y="1476375"/>
            <a:ext cx="9604885" cy="4700588"/>
          </a:xfrm>
        </p:spPr>
      </p:pic>
      <p:sp>
        <p:nvSpPr>
          <p:cNvPr id="3" name="Title 2">
            <a:extLst>
              <a:ext uri="{FF2B5EF4-FFF2-40B4-BE49-F238E27FC236}">
                <a16:creationId xmlns:a16="http://schemas.microsoft.com/office/drawing/2014/main" id="{21B9FD7F-35CE-9F60-D749-5227F6168356}"/>
              </a:ext>
            </a:extLst>
          </p:cNvPr>
          <p:cNvSpPr>
            <a:spLocks noGrp="1"/>
          </p:cNvSpPr>
          <p:nvPr>
            <p:ph type="title"/>
          </p:nvPr>
        </p:nvSpPr>
        <p:spPr/>
        <p:txBody>
          <a:bodyPr>
            <a:noAutofit/>
          </a:bodyPr>
          <a:lstStyle/>
          <a:p>
            <a:r>
              <a:rPr lang="en-US" sz="3000"/>
              <a:t>Red Book – Table 3.66 </a:t>
            </a:r>
            <a:br>
              <a:rPr lang="en-US" sz="3000"/>
            </a:br>
            <a:r>
              <a:rPr lang="en-US" sz="3000"/>
              <a:t>Evaluation and Treatment of Infants (up to 1 month) with Possible, Probable, or Confirmed Congenital Syphilis</a:t>
            </a:r>
          </a:p>
        </p:txBody>
      </p:sp>
      <p:sp>
        <p:nvSpPr>
          <p:cNvPr id="6" name="TextBox 5">
            <a:extLst>
              <a:ext uri="{FF2B5EF4-FFF2-40B4-BE49-F238E27FC236}">
                <a16:creationId xmlns:a16="http://schemas.microsoft.com/office/drawing/2014/main" id="{21C5F0C0-D9A0-C1D7-B25B-5B8FB06D40B6}"/>
              </a:ext>
            </a:extLst>
          </p:cNvPr>
          <p:cNvSpPr txBox="1"/>
          <p:nvPr/>
        </p:nvSpPr>
        <p:spPr>
          <a:xfrm>
            <a:off x="103909" y="6451361"/>
            <a:ext cx="9923318" cy="369332"/>
          </a:xfrm>
          <a:prstGeom prst="rect">
            <a:avLst/>
          </a:prstGeom>
          <a:noFill/>
        </p:spPr>
        <p:txBody>
          <a:bodyPr wrap="square" rtlCol="0">
            <a:spAutoFit/>
          </a:bodyPr>
          <a:lstStyle/>
          <a:p>
            <a:r>
              <a:rPr lang="en-US"/>
              <a:t>Red Book: 2021 – 2024 Report of the Committee on Infectious Diseases (32</a:t>
            </a:r>
            <a:r>
              <a:rPr lang="en-US" baseline="30000"/>
              <a:t>nd</a:t>
            </a:r>
            <a:r>
              <a:rPr lang="en-US"/>
              <a:t> Edition)</a:t>
            </a:r>
          </a:p>
        </p:txBody>
      </p:sp>
    </p:spTree>
    <p:extLst>
      <p:ext uri="{BB962C8B-B14F-4D97-AF65-F5344CB8AC3E}">
        <p14:creationId xmlns:p14="http://schemas.microsoft.com/office/powerpoint/2010/main" val="1397484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9FD7F-35CE-9F60-D749-5227F6168356}"/>
              </a:ext>
            </a:extLst>
          </p:cNvPr>
          <p:cNvSpPr>
            <a:spLocks noGrp="1"/>
          </p:cNvSpPr>
          <p:nvPr>
            <p:ph type="title"/>
          </p:nvPr>
        </p:nvSpPr>
        <p:spPr/>
        <p:txBody>
          <a:bodyPr>
            <a:noAutofit/>
          </a:bodyPr>
          <a:lstStyle/>
          <a:p>
            <a:r>
              <a:rPr lang="en-US" sz="3000"/>
              <a:t>Red Book – Table 3.66 </a:t>
            </a:r>
            <a:br>
              <a:rPr lang="en-US" sz="3000"/>
            </a:br>
            <a:r>
              <a:rPr lang="en-US" sz="3000"/>
              <a:t>Evaluation and Treatment of Infants (up to 1 month) with Possible, Probable, or Confirmed Congenital Syphilis</a:t>
            </a:r>
          </a:p>
        </p:txBody>
      </p:sp>
      <p:pic>
        <p:nvPicPr>
          <p:cNvPr id="7" name="Picture 6">
            <a:extLst>
              <a:ext uri="{FF2B5EF4-FFF2-40B4-BE49-F238E27FC236}">
                <a16:creationId xmlns:a16="http://schemas.microsoft.com/office/drawing/2014/main" id="{92A19EE0-91F0-B7DC-C84A-051DF4C923AB}"/>
              </a:ext>
            </a:extLst>
          </p:cNvPr>
          <p:cNvPicPr>
            <a:picLocks noChangeAspect="1"/>
          </p:cNvPicPr>
          <p:nvPr/>
        </p:nvPicPr>
        <p:blipFill>
          <a:blip r:embed="rId2"/>
          <a:stretch>
            <a:fillRect/>
          </a:stretch>
        </p:blipFill>
        <p:spPr>
          <a:xfrm>
            <a:off x="643583" y="1289507"/>
            <a:ext cx="10904834" cy="4700860"/>
          </a:xfrm>
          <a:prstGeom prst="rect">
            <a:avLst/>
          </a:prstGeom>
        </p:spPr>
      </p:pic>
      <p:sp>
        <p:nvSpPr>
          <p:cNvPr id="8" name="TextBox 7">
            <a:extLst>
              <a:ext uri="{FF2B5EF4-FFF2-40B4-BE49-F238E27FC236}">
                <a16:creationId xmlns:a16="http://schemas.microsoft.com/office/drawing/2014/main" id="{070ECD47-E4FF-A27B-E90F-DB7566AD25AB}"/>
              </a:ext>
            </a:extLst>
          </p:cNvPr>
          <p:cNvSpPr txBox="1"/>
          <p:nvPr/>
        </p:nvSpPr>
        <p:spPr>
          <a:xfrm>
            <a:off x="103909" y="6451361"/>
            <a:ext cx="9923318" cy="369332"/>
          </a:xfrm>
          <a:prstGeom prst="rect">
            <a:avLst/>
          </a:prstGeom>
          <a:noFill/>
        </p:spPr>
        <p:txBody>
          <a:bodyPr wrap="square" rtlCol="0">
            <a:spAutoFit/>
          </a:bodyPr>
          <a:lstStyle/>
          <a:p>
            <a:r>
              <a:rPr lang="en-US"/>
              <a:t>Red Book: 2021 – 2024 Report of the Committee on Infectious Diseases (32</a:t>
            </a:r>
            <a:r>
              <a:rPr lang="en-US" baseline="30000"/>
              <a:t>nd</a:t>
            </a:r>
            <a:r>
              <a:rPr lang="en-US"/>
              <a:t> Edition)</a:t>
            </a:r>
          </a:p>
        </p:txBody>
      </p:sp>
    </p:spTree>
    <p:extLst>
      <p:ext uri="{BB962C8B-B14F-4D97-AF65-F5344CB8AC3E}">
        <p14:creationId xmlns:p14="http://schemas.microsoft.com/office/powerpoint/2010/main" val="80641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597B3C0-0593-A6D7-1783-7E6C0A796B37}"/>
              </a:ext>
            </a:extLst>
          </p:cNvPr>
          <p:cNvPicPr>
            <a:picLocks noGrp="1" noChangeAspect="1"/>
          </p:cNvPicPr>
          <p:nvPr>
            <p:ph idx="1"/>
          </p:nvPr>
        </p:nvPicPr>
        <p:blipFill>
          <a:blip r:embed="rId2"/>
          <a:stretch>
            <a:fillRect/>
          </a:stretch>
        </p:blipFill>
        <p:spPr>
          <a:xfrm>
            <a:off x="1476166" y="1269159"/>
            <a:ext cx="6887134" cy="5213561"/>
          </a:xfrm>
          <a:prstGeom prst="rect">
            <a:avLst/>
          </a:prstGeom>
        </p:spPr>
      </p:pic>
      <p:sp>
        <p:nvSpPr>
          <p:cNvPr id="3" name="Title 2">
            <a:extLst>
              <a:ext uri="{FF2B5EF4-FFF2-40B4-BE49-F238E27FC236}">
                <a16:creationId xmlns:a16="http://schemas.microsoft.com/office/drawing/2014/main" id="{672F3A4F-AEFA-7F01-127D-8EAD94F1A2CB}"/>
              </a:ext>
            </a:extLst>
          </p:cNvPr>
          <p:cNvSpPr>
            <a:spLocks noGrp="1"/>
          </p:cNvSpPr>
          <p:nvPr>
            <p:ph type="title"/>
          </p:nvPr>
        </p:nvSpPr>
        <p:spPr/>
        <p:txBody>
          <a:bodyPr>
            <a:normAutofit fontScale="90000"/>
          </a:bodyPr>
          <a:lstStyle/>
          <a:p>
            <a:r>
              <a:rPr lang="en-US"/>
              <a:t>Diagnoses of Perinatally Acquired HIV Infection among Children Born During 2017, US and Puerto Rico</a:t>
            </a:r>
          </a:p>
        </p:txBody>
      </p:sp>
      <p:sp>
        <p:nvSpPr>
          <p:cNvPr id="5" name="TextBox 4">
            <a:extLst>
              <a:ext uri="{FF2B5EF4-FFF2-40B4-BE49-F238E27FC236}">
                <a16:creationId xmlns:a16="http://schemas.microsoft.com/office/drawing/2014/main" id="{EDEC34C7-83FA-714E-6E14-00F5DBAC4F65}"/>
              </a:ext>
            </a:extLst>
          </p:cNvPr>
          <p:cNvSpPr txBox="1"/>
          <p:nvPr/>
        </p:nvSpPr>
        <p:spPr>
          <a:xfrm>
            <a:off x="-10071" y="6611779"/>
            <a:ext cx="6262577" cy="246221"/>
          </a:xfrm>
          <a:prstGeom prst="rect">
            <a:avLst/>
          </a:prstGeom>
          <a:noFill/>
        </p:spPr>
        <p:txBody>
          <a:bodyPr wrap="square" rtlCol="0">
            <a:spAutoFit/>
          </a:bodyPr>
          <a:lstStyle/>
          <a:p>
            <a:r>
              <a:rPr lang="en-US" sz="1000">
                <a:hlinkClick r:id="rId3"/>
              </a:rPr>
              <a:t>Children Aged &lt; 13 Years | Volume 31 | HIV Surveillance | Reports | Resource Library | HIV/AIDS | CDC</a:t>
            </a:r>
            <a:endParaRPr lang="en-US" sz="1000"/>
          </a:p>
        </p:txBody>
      </p:sp>
    </p:spTree>
    <p:extLst>
      <p:ext uri="{BB962C8B-B14F-4D97-AF65-F5344CB8AC3E}">
        <p14:creationId xmlns:p14="http://schemas.microsoft.com/office/powerpoint/2010/main" val="1683614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14ABB-8E97-31BC-9269-03A54B8B7EC2}"/>
              </a:ext>
            </a:extLst>
          </p:cNvPr>
          <p:cNvSpPr>
            <a:spLocks noGrp="1"/>
          </p:cNvSpPr>
          <p:nvPr>
            <p:ph idx="1"/>
          </p:nvPr>
        </p:nvSpPr>
        <p:spPr/>
        <p:txBody>
          <a:bodyPr/>
          <a:lstStyle/>
          <a:p>
            <a:r>
              <a:rPr lang="en-US"/>
              <a:t>Careful follow up evaluation during well-child visits at 2, 4, 6, 12 months of age</a:t>
            </a:r>
          </a:p>
          <a:p>
            <a:r>
              <a:rPr lang="en-US"/>
              <a:t>Nontreponemal tests should be performed every 2 – 3 months until nonreactive (use same test)</a:t>
            </a:r>
          </a:p>
          <a:p>
            <a:r>
              <a:rPr lang="en-US"/>
              <a:t>Titer should decrease by 3 months of age and be negative by 6 months</a:t>
            </a:r>
          </a:p>
        </p:txBody>
      </p:sp>
      <p:sp>
        <p:nvSpPr>
          <p:cNvPr id="3" name="Title 2">
            <a:extLst>
              <a:ext uri="{FF2B5EF4-FFF2-40B4-BE49-F238E27FC236}">
                <a16:creationId xmlns:a16="http://schemas.microsoft.com/office/drawing/2014/main" id="{9A8E90FF-42CE-BEE0-098D-4292F06C12F5}"/>
              </a:ext>
            </a:extLst>
          </p:cNvPr>
          <p:cNvSpPr>
            <a:spLocks noGrp="1"/>
          </p:cNvSpPr>
          <p:nvPr>
            <p:ph type="title"/>
          </p:nvPr>
        </p:nvSpPr>
        <p:spPr/>
        <p:txBody>
          <a:bodyPr/>
          <a:lstStyle/>
          <a:p>
            <a:r>
              <a:rPr lang="en-US"/>
              <a:t>Congenital Syphilis</a:t>
            </a:r>
          </a:p>
        </p:txBody>
      </p:sp>
      <p:sp>
        <p:nvSpPr>
          <p:cNvPr id="4" name="TextBox 3">
            <a:extLst>
              <a:ext uri="{FF2B5EF4-FFF2-40B4-BE49-F238E27FC236}">
                <a16:creationId xmlns:a16="http://schemas.microsoft.com/office/drawing/2014/main" id="{E45E71AE-B0FF-3BC4-83E0-838E05E57827}"/>
              </a:ext>
            </a:extLst>
          </p:cNvPr>
          <p:cNvSpPr txBox="1"/>
          <p:nvPr/>
        </p:nvSpPr>
        <p:spPr>
          <a:xfrm>
            <a:off x="103909" y="6451361"/>
            <a:ext cx="9923318" cy="369332"/>
          </a:xfrm>
          <a:prstGeom prst="rect">
            <a:avLst/>
          </a:prstGeom>
          <a:noFill/>
        </p:spPr>
        <p:txBody>
          <a:bodyPr wrap="square" rtlCol="0">
            <a:spAutoFit/>
          </a:bodyPr>
          <a:lstStyle/>
          <a:p>
            <a:r>
              <a:rPr lang="en-US"/>
              <a:t>Red Book: 2021 – 2024 Report of the Committee on Infectious Diseases (32</a:t>
            </a:r>
            <a:r>
              <a:rPr lang="en-US" baseline="30000"/>
              <a:t>nd</a:t>
            </a:r>
            <a:r>
              <a:rPr lang="en-US"/>
              <a:t> Edition)</a:t>
            </a:r>
          </a:p>
        </p:txBody>
      </p:sp>
    </p:spTree>
    <p:extLst>
      <p:ext uri="{BB962C8B-B14F-4D97-AF65-F5344CB8AC3E}">
        <p14:creationId xmlns:p14="http://schemas.microsoft.com/office/powerpoint/2010/main" val="1895259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FBB7F-F2CA-0A06-7F1C-AEF6B29287CD}"/>
              </a:ext>
            </a:extLst>
          </p:cNvPr>
          <p:cNvSpPr>
            <a:spLocks noGrp="1"/>
          </p:cNvSpPr>
          <p:nvPr>
            <p:ph type="title"/>
          </p:nvPr>
        </p:nvSpPr>
        <p:spPr/>
        <p:txBody>
          <a:bodyPr/>
          <a:lstStyle/>
          <a:p>
            <a:pPr algn="ctr"/>
            <a:r>
              <a:rPr lang="en-US"/>
              <a:t>Thank you!</a:t>
            </a:r>
          </a:p>
        </p:txBody>
      </p:sp>
    </p:spTree>
    <p:extLst>
      <p:ext uri="{BB962C8B-B14F-4D97-AF65-F5344CB8AC3E}">
        <p14:creationId xmlns:p14="http://schemas.microsoft.com/office/powerpoint/2010/main" val="397865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4D00CF-59AE-8354-EAE9-88AC7EA1BC97}"/>
              </a:ext>
            </a:extLst>
          </p:cNvPr>
          <p:cNvSpPr>
            <a:spLocks noGrp="1"/>
          </p:cNvSpPr>
          <p:nvPr>
            <p:ph type="title"/>
          </p:nvPr>
        </p:nvSpPr>
        <p:spPr/>
        <p:txBody>
          <a:bodyPr/>
          <a:lstStyle/>
          <a:p>
            <a:endParaRPr lang="en-US"/>
          </a:p>
        </p:txBody>
      </p:sp>
      <p:pic>
        <p:nvPicPr>
          <p:cNvPr id="7170" name="Picture 2">
            <a:extLst>
              <a:ext uri="{FF2B5EF4-FFF2-40B4-BE49-F238E27FC236}">
                <a16:creationId xmlns:a16="http://schemas.microsoft.com/office/drawing/2014/main" id="{BF882F59-9C01-EC2F-4A00-ACCC7BCA427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9489" y="126960"/>
            <a:ext cx="7990892" cy="598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38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735FC6-2717-AA37-37E6-7C6F37F854C1}"/>
              </a:ext>
            </a:extLst>
          </p:cNvPr>
          <p:cNvPicPr>
            <a:picLocks noGrp="1" noChangeAspect="1"/>
          </p:cNvPicPr>
          <p:nvPr>
            <p:ph idx="1"/>
          </p:nvPr>
        </p:nvPicPr>
        <p:blipFill>
          <a:blip r:embed="rId2"/>
          <a:stretch>
            <a:fillRect/>
          </a:stretch>
        </p:blipFill>
        <p:spPr>
          <a:xfrm>
            <a:off x="1100685" y="457200"/>
            <a:ext cx="9990629" cy="5672871"/>
          </a:xfrm>
        </p:spPr>
      </p:pic>
      <p:sp>
        <p:nvSpPr>
          <p:cNvPr id="6" name="TextBox 5">
            <a:extLst>
              <a:ext uri="{FF2B5EF4-FFF2-40B4-BE49-F238E27FC236}">
                <a16:creationId xmlns:a16="http://schemas.microsoft.com/office/drawing/2014/main" id="{0ECBA5C6-2B54-86F6-6377-ABD568630654}"/>
              </a:ext>
            </a:extLst>
          </p:cNvPr>
          <p:cNvSpPr txBox="1"/>
          <p:nvPr/>
        </p:nvSpPr>
        <p:spPr>
          <a:xfrm>
            <a:off x="0" y="6512916"/>
            <a:ext cx="6822830" cy="246221"/>
          </a:xfrm>
          <a:prstGeom prst="rect">
            <a:avLst/>
          </a:prstGeom>
          <a:noFill/>
        </p:spPr>
        <p:txBody>
          <a:bodyPr wrap="square" rtlCol="0">
            <a:spAutoFit/>
          </a:bodyPr>
          <a:lstStyle/>
          <a:p>
            <a:r>
              <a:rPr lang="en-US" sz="1000">
                <a:hlinkClick r:id="rId3"/>
              </a:rPr>
              <a:t>HIV Data Center | Florida Department of Health (floridahealth.gov)</a:t>
            </a:r>
            <a:endParaRPr lang="en-US" sz="1000"/>
          </a:p>
        </p:txBody>
      </p:sp>
    </p:spTree>
    <p:extLst>
      <p:ext uri="{BB962C8B-B14F-4D97-AF65-F5344CB8AC3E}">
        <p14:creationId xmlns:p14="http://schemas.microsoft.com/office/powerpoint/2010/main" val="132368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2F96F7-3AD6-A345-3248-9FADFEDDC29B}"/>
              </a:ext>
            </a:extLst>
          </p:cNvPr>
          <p:cNvPicPr>
            <a:picLocks noGrp="1" noChangeAspect="1"/>
          </p:cNvPicPr>
          <p:nvPr>
            <p:ph idx="1"/>
          </p:nvPr>
        </p:nvPicPr>
        <p:blipFill>
          <a:blip r:embed="rId2"/>
          <a:stretch>
            <a:fillRect/>
          </a:stretch>
        </p:blipFill>
        <p:spPr>
          <a:xfrm>
            <a:off x="1348133" y="681036"/>
            <a:ext cx="10123436" cy="5708040"/>
          </a:xfrm>
        </p:spPr>
      </p:pic>
      <p:sp>
        <p:nvSpPr>
          <p:cNvPr id="6" name="TextBox 5">
            <a:extLst>
              <a:ext uri="{FF2B5EF4-FFF2-40B4-BE49-F238E27FC236}">
                <a16:creationId xmlns:a16="http://schemas.microsoft.com/office/drawing/2014/main" id="{0266369E-0112-35B7-567A-3ACC5E79E9E3}"/>
              </a:ext>
            </a:extLst>
          </p:cNvPr>
          <p:cNvSpPr txBox="1"/>
          <p:nvPr/>
        </p:nvSpPr>
        <p:spPr>
          <a:xfrm>
            <a:off x="0" y="6512916"/>
            <a:ext cx="6822830" cy="246221"/>
          </a:xfrm>
          <a:prstGeom prst="rect">
            <a:avLst/>
          </a:prstGeom>
          <a:noFill/>
        </p:spPr>
        <p:txBody>
          <a:bodyPr wrap="square" rtlCol="0">
            <a:spAutoFit/>
          </a:bodyPr>
          <a:lstStyle/>
          <a:p>
            <a:r>
              <a:rPr lang="en-US" sz="1000">
                <a:hlinkClick r:id="rId3"/>
              </a:rPr>
              <a:t>HIV Data Center | Florida Department of Health (floridahealth.gov)</a:t>
            </a:r>
            <a:endParaRPr lang="en-US" sz="1000"/>
          </a:p>
        </p:txBody>
      </p:sp>
    </p:spTree>
    <p:extLst>
      <p:ext uri="{BB962C8B-B14F-4D97-AF65-F5344CB8AC3E}">
        <p14:creationId xmlns:p14="http://schemas.microsoft.com/office/powerpoint/2010/main" val="134167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8520DE-4CFB-2580-4FB6-1D49E9483F8D}"/>
              </a:ext>
            </a:extLst>
          </p:cNvPr>
          <p:cNvSpPr>
            <a:spLocks noGrp="1"/>
          </p:cNvSpPr>
          <p:nvPr>
            <p:ph idx="1"/>
          </p:nvPr>
        </p:nvSpPr>
        <p:spPr>
          <a:xfrm>
            <a:off x="522513" y="1476103"/>
            <a:ext cx="11373651" cy="4700860"/>
          </a:xfrm>
        </p:spPr>
        <p:txBody>
          <a:bodyPr vert="horz" lIns="91440" tIns="45720" rIns="91440" bIns="45720" rtlCol="0" anchor="t">
            <a:normAutofit fontScale="92500" lnSpcReduction="20000"/>
          </a:bodyPr>
          <a:lstStyle/>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All pregnant patients should be tested as early as possible for HIV</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Some pregnant patients should be re-tested during 3rd trimester</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If they are at a higher risk of acquiring HIV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none" strike="noStrike">
                <a:solidFill>
                  <a:srgbClr val="000000"/>
                </a:solidFill>
                <a:effectLst/>
                <a:latin typeface="Calibri" panose="020F0502020204030204" pitchFamily="34" charset="0"/>
              </a:rPr>
              <a:t>IVDU, sex with IVDU, exchange sex for money/drugs, HIV+ partner, new sex partner during pregnancy, more than 1 sex partner during pregnancy, suspected/diagnosed STI during pregnancy</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Receiving care at a place with HIV incidence of </a:t>
            </a:r>
            <a:r>
              <a:rPr lang="en-US" b="0" i="0" u="sng">
                <a:solidFill>
                  <a:srgbClr val="000000"/>
                </a:solidFill>
                <a:effectLst/>
                <a:latin typeface="Calibri" panose="020F0502020204030204" pitchFamily="34" charset="0"/>
              </a:rPr>
              <a:t>&gt;</a:t>
            </a:r>
            <a:r>
              <a:rPr lang="en-US" b="0" i="0" u="none" strike="noStrike">
                <a:solidFill>
                  <a:srgbClr val="000000"/>
                </a:solidFill>
                <a:effectLst/>
                <a:latin typeface="Calibri" panose="020F0502020204030204" pitchFamily="34" charset="0"/>
              </a:rPr>
              <a:t> 1 case per 1,000 pregnant women per year</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Reside in jurisdictions with elevated HIV incidence (for ages 15 – 45)</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Reside in a state with regulations/statues requiring 3rd trimester testing</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2" fontAlgn="base"/>
            <a:r>
              <a:rPr lang="en-US" b="0" i="0" u="none" strike="noStrike">
                <a:solidFill>
                  <a:srgbClr val="000000"/>
                </a:solidFill>
                <a:effectLst/>
                <a:latin typeface="Calibri" panose="020F0502020204030204" pitchFamily="34" charset="0"/>
              </a:rPr>
              <a:t>Florida Statue 64D-3.042 requires all pregnant women to be tested for STDs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3" fontAlgn="base"/>
            <a:r>
              <a:rPr lang="en-US" b="0" i="0" u="none" strike="noStrike">
                <a:solidFill>
                  <a:srgbClr val="000000"/>
                </a:solidFill>
                <a:effectLst/>
                <a:latin typeface="Calibri" panose="020F0502020204030204" pitchFamily="34" charset="0"/>
              </a:rPr>
              <a:t>HIV, chlamydia, gonorrhea, HBV, syphilis at first prenatal visit and again at 28 – 32 WGA</a:t>
            </a:r>
            <a:endParaRPr lang="en-US" b="0" i="0">
              <a:solidFill>
                <a:srgbClr val="000000"/>
              </a:solidFill>
              <a:effectLst/>
              <a:latin typeface="Arial" panose="020B0604020202020204" pitchFamily="34" charset="0"/>
            </a:endParaRPr>
          </a:p>
          <a:p>
            <a:pPr lvl="1" fontAlgn="base"/>
            <a:r>
              <a:rPr lang="en-US" b="0" i="0" u="none" strike="noStrike">
                <a:solidFill>
                  <a:srgbClr val="000000"/>
                </a:solidFill>
                <a:effectLst/>
                <a:latin typeface="Calibri" panose="020F0502020204030204" pitchFamily="34" charset="0"/>
              </a:rPr>
              <a:t>Have signs or symptoms of acute HIV</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fontAlgn="base"/>
            <a:r>
              <a:rPr lang="en-US" b="0" i="0" u="none" strike="noStrike">
                <a:solidFill>
                  <a:srgbClr val="000000"/>
                </a:solidFill>
                <a:effectLst/>
                <a:latin typeface="Calibri"/>
                <a:cs typeface="Calibri"/>
              </a:rPr>
              <a:t>Partners of pregnant patients should be referred for testing if status is unknown</a:t>
            </a:r>
            <a:r>
              <a:rPr lang="en-US" b="0" i="0">
                <a:solidFill>
                  <a:srgbClr val="000000"/>
                </a:solidFill>
                <a:effectLst/>
                <a:latin typeface="Calibri"/>
                <a:cs typeface="Calibri"/>
              </a:rPr>
              <a:t>​</a:t>
            </a:r>
          </a:p>
          <a:p>
            <a:pPr fontAlgn="base"/>
            <a:r>
              <a:rPr lang="en-US" b="0" i="0" u="none" strike="noStrike">
                <a:solidFill>
                  <a:srgbClr val="000000"/>
                </a:solidFill>
                <a:effectLst/>
                <a:latin typeface="Calibri"/>
                <a:cs typeface="Calibri"/>
              </a:rPr>
              <a:t>Pregnant patients should be tested when diagnosed with an STI (even if previously tested and negative)</a:t>
            </a:r>
            <a:r>
              <a:rPr lang="en-US" b="0" i="0">
                <a:solidFill>
                  <a:srgbClr val="000000"/>
                </a:solidFill>
                <a:effectLst/>
                <a:latin typeface="Calibri"/>
                <a:cs typeface="Calibri"/>
              </a:rPr>
              <a:t>​</a:t>
            </a:r>
          </a:p>
          <a:p>
            <a:endParaRPr lang="en-US"/>
          </a:p>
        </p:txBody>
      </p:sp>
      <p:sp>
        <p:nvSpPr>
          <p:cNvPr id="3" name="Title 2">
            <a:extLst>
              <a:ext uri="{FF2B5EF4-FFF2-40B4-BE49-F238E27FC236}">
                <a16:creationId xmlns:a16="http://schemas.microsoft.com/office/drawing/2014/main" id="{96EE5A94-1857-FE7B-6F78-3E5BF412AF2F}"/>
              </a:ext>
            </a:extLst>
          </p:cNvPr>
          <p:cNvSpPr>
            <a:spLocks noGrp="1"/>
          </p:cNvSpPr>
          <p:nvPr>
            <p:ph type="title"/>
          </p:nvPr>
        </p:nvSpPr>
        <p:spPr/>
        <p:txBody>
          <a:bodyPr/>
          <a:lstStyle/>
          <a:p>
            <a:r>
              <a:rPr lang="en-US"/>
              <a:t>HIV Testing in Pregnancy</a:t>
            </a:r>
          </a:p>
        </p:txBody>
      </p:sp>
    </p:spTree>
    <p:extLst>
      <p:ext uri="{BB962C8B-B14F-4D97-AF65-F5344CB8AC3E}">
        <p14:creationId xmlns:p14="http://schemas.microsoft.com/office/powerpoint/2010/main" val="2223108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111AD5-60FB-C65E-11A7-E33B334B220C}"/>
              </a:ext>
            </a:extLst>
          </p:cNvPr>
          <p:cNvPicPr>
            <a:picLocks noGrp="1" noChangeAspect="1"/>
          </p:cNvPicPr>
          <p:nvPr>
            <p:ph idx="1"/>
          </p:nvPr>
        </p:nvPicPr>
        <p:blipFill>
          <a:blip r:embed="rId2"/>
          <a:stretch>
            <a:fillRect/>
          </a:stretch>
        </p:blipFill>
        <p:spPr>
          <a:xfrm>
            <a:off x="997343" y="221973"/>
            <a:ext cx="10197313" cy="5813548"/>
          </a:xfrm>
        </p:spPr>
      </p:pic>
      <p:sp>
        <p:nvSpPr>
          <p:cNvPr id="6" name="TextBox 5">
            <a:extLst>
              <a:ext uri="{FF2B5EF4-FFF2-40B4-BE49-F238E27FC236}">
                <a16:creationId xmlns:a16="http://schemas.microsoft.com/office/drawing/2014/main" id="{520D158E-1FB3-E93A-679C-21126DFBE120}"/>
              </a:ext>
            </a:extLst>
          </p:cNvPr>
          <p:cNvSpPr txBox="1"/>
          <p:nvPr/>
        </p:nvSpPr>
        <p:spPr>
          <a:xfrm>
            <a:off x="0" y="6512916"/>
            <a:ext cx="6822830" cy="246221"/>
          </a:xfrm>
          <a:prstGeom prst="rect">
            <a:avLst/>
          </a:prstGeom>
          <a:noFill/>
        </p:spPr>
        <p:txBody>
          <a:bodyPr wrap="square" rtlCol="0">
            <a:spAutoFit/>
          </a:bodyPr>
          <a:lstStyle/>
          <a:p>
            <a:r>
              <a:rPr lang="en-US" sz="1000">
                <a:hlinkClick r:id="rId3"/>
              </a:rPr>
              <a:t>HIV Data Center | Florida Department of Health (floridahealth.gov)</a:t>
            </a:r>
            <a:endParaRPr lang="en-US" sz="1000"/>
          </a:p>
        </p:txBody>
      </p:sp>
    </p:spTree>
    <p:extLst>
      <p:ext uri="{BB962C8B-B14F-4D97-AF65-F5344CB8AC3E}">
        <p14:creationId xmlns:p14="http://schemas.microsoft.com/office/powerpoint/2010/main" val="3674334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mourstemplate  -  Read-Only" id="{6E101025-D46A-4FA3-AF30-A4C0F65DC159}" vid="{12EDF1C0-6A89-4320-9936-2024BA2DBD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C406BBB05E5849B6313A3082E7E920" ma:contentTypeVersion="12" ma:contentTypeDescription="Create a new document." ma:contentTypeScope="" ma:versionID="433d1ffcdb0dcd17e9795abdc00840b7">
  <xsd:schema xmlns:xsd="http://www.w3.org/2001/XMLSchema" xmlns:xs="http://www.w3.org/2001/XMLSchema" xmlns:p="http://schemas.microsoft.com/office/2006/metadata/properties" xmlns:ns3="9a0c931c-f710-495b-bdf6-337f447d1946" xmlns:ns4="8f4072b5-2641-43c8-8366-abf40ce0c849" targetNamespace="http://schemas.microsoft.com/office/2006/metadata/properties" ma:root="true" ma:fieldsID="55c28abc607e793ca6835924d7c43c1b" ns3:_="" ns4:_="">
    <xsd:import namespace="9a0c931c-f710-495b-bdf6-337f447d1946"/>
    <xsd:import namespace="8f4072b5-2641-43c8-8366-abf40ce0c8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c931c-f710-495b-bdf6-337f447d19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4072b5-2641-43c8-8366-abf40ce0c8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a0c931c-f710-495b-bdf6-337f447d1946" xsi:nil="true"/>
  </documentManagement>
</p:properties>
</file>

<file path=customXml/itemProps1.xml><?xml version="1.0" encoding="utf-8"?>
<ds:datastoreItem xmlns:ds="http://schemas.openxmlformats.org/officeDocument/2006/customXml" ds:itemID="{AF546A94-33D4-482F-8324-CD4DD4CE11B4}">
  <ds:schemaRefs>
    <ds:schemaRef ds:uri="http://schemas.microsoft.com/sharepoint/v3/contenttype/forms"/>
  </ds:schemaRefs>
</ds:datastoreItem>
</file>

<file path=customXml/itemProps2.xml><?xml version="1.0" encoding="utf-8"?>
<ds:datastoreItem xmlns:ds="http://schemas.openxmlformats.org/officeDocument/2006/customXml" ds:itemID="{AA657219-B777-4038-9FC6-EF6D07C2A9C8}">
  <ds:schemaRefs>
    <ds:schemaRef ds:uri="8f4072b5-2641-43c8-8366-abf40ce0c849"/>
    <ds:schemaRef ds:uri="9a0c931c-f710-495b-bdf6-337f447d19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97F85E-C107-43D3-A2CF-42A99F22D2AB}">
  <ds:schemaRefs>
    <ds:schemaRef ds:uri="8f4072b5-2641-43c8-8366-abf40ce0c849"/>
    <ds:schemaRef ds:uri="9a0c931c-f710-495b-bdf6-337f447d19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NEMOURS PPT TEMPLATE</Template>
  <Application>Microsoft Office PowerPoint</Application>
  <PresentationFormat>Widescreen</PresentationFormat>
  <Slides>41</Slides>
  <Notes>5</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Perinatal HIV and Syphilis Updates</vt:lpstr>
      <vt:lpstr>Updates to Prevention of Maternal-Fetal HIV Transmission​</vt:lpstr>
      <vt:lpstr>Mother to Child Transmission</vt:lpstr>
      <vt:lpstr>Diagnoses of Perinatally Acquired HIV Infection among Children Born During 2017, US and Puerto Rico</vt:lpstr>
      <vt:lpstr>PowerPoint Presentation</vt:lpstr>
      <vt:lpstr>PowerPoint Presentation</vt:lpstr>
      <vt:lpstr>PowerPoint Presentation</vt:lpstr>
      <vt:lpstr>HIV Testing in Pregnancy</vt:lpstr>
      <vt:lpstr>PowerPoint Presentation</vt:lpstr>
      <vt:lpstr>PowerPoint Presentation</vt:lpstr>
      <vt:lpstr>PowerPoint Presentation</vt:lpstr>
      <vt:lpstr>PowerPoint Presentation</vt:lpstr>
      <vt:lpstr>Tests Available</vt:lpstr>
      <vt:lpstr>Pregnancy VL Testing</vt:lpstr>
      <vt:lpstr>Late Pregnancy or Delivery</vt:lpstr>
      <vt:lpstr>Recommendations as per VL within 4 weeks of Delivery​</vt:lpstr>
      <vt:lpstr>Infant Regimens </vt:lpstr>
      <vt:lpstr>Infant Regimens </vt:lpstr>
      <vt:lpstr>Infant Regimens </vt:lpstr>
      <vt:lpstr>PREVIOUS Recommendations</vt:lpstr>
      <vt:lpstr>PREVIOUS Recommendations</vt:lpstr>
      <vt:lpstr>Testing of Newborn/Infant</vt:lpstr>
      <vt:lpstr>Exclusion of HIV infection in non-breastfed infants</vt:lpstr>
      <vt:lpstr>Breastfeeding Recommendations​</vt:lpstr>
      <vt:lpstr>Congenital Syphilis</vt:lpstr>
      <vt:lpstr>U.S. Congenital Syphilis</vt:lpstr>
      <vt:lpstr>U.S. Congenital Syphilis</vt:lpstr>
      <vt:lpstr>Florida Congenital Syphilis</vt:lpstr>
      <vt:lpstr>Florida Congenital Syphilis</vt:lpstr>
      <vt:lpstr>Florida Congenital Syphilis</vt:lpstr>
      <vt:lpstr>Congenital Syphilis</vt:lpstr>
      <vt:lpstr>Congenital Syphilis</vt:lpstr>
      <vt:lpstr>Congenital Syphilis</vt:lpstr>
      <vt:lpstr>PowerPoint Presentation</vt:lpstr>
      <vt:lpstr>PowerPoint Presentation</vt:lpstr>
      <vt:lpstr>Red Book – Table 3.66  Evaluation and Treatment of Infants (up to 1 month) with Possible, Probable, or Confirmed Congenital Syphilis</vt:lpstr>
      <vt:lpstr>Red Book – Table 3.66  Evaluation and Treatment of Infants (up to 1 month) with Possible, Probable, or Confirmed Congenital Syphilis</vt:lpstr>
      <vt:lpstr>Red Book – Table 3.66  Evaluation and Treatment of Infants (up to 1 month) with Possible, Probable, or Confirmed Congenital Syphilis</vt:lpstr>
      <vt:lpstr>Red Book – Table 3.66  Evaluation and Treatment of Infants (up to 1 month) with Possible, Probable, or Confirmed Congenital Syphilis</vt:lpstr>
      <vt:lpstr>Congenital Syphilis</vt:lpstr>
      <vt:lpstr>Thank you!</vt:lpstr>
    </vt:vector>
  </TitlesOfParts>
  <Company>Nemours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to Prevention of Maternal-Fetal HIV Transmission​</dc:title>
  <dc:creator>Cadilla, Adriana</dc:creator>
  <cp:revision>2</cp:revision>
  <dcterms:created xsi:type="dcterms:W3CDTF">2023-03-24T13:42:22Z</dcterms:created>
  <dcterms:modified xsi:type="dcterms:W3CDTF">2023-07-28T04:12:33Z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0x010100C0C406BBB05E5849B6313A3082E7E920</vt:lpwstr>
  </property>
</Properties>
</file>