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32"/>
  </p:notesMasterIdLst>
  <p:sldIdLst>
    <p:sldId id="256" r:id="rId2"/>
    <p:sldId id="264" r:id="rId3"/>
    <p:sldId id="266" r:id="rId4"/>
    <p:sldId id="258" r:id="rId5"/>
    <p:sldId id="260" r:id="rId6"/>
    <p:sldId id="259" r:id="rId7"/>
    <p:sldId id="306" r:id="rId8"/>
    <p:sldId id="307" r:id="rId9"/>
    <p:sldId id="308" r:id="rId10"/>
    <p:sldId id="309" r:id="rId11"/>
    <p:sldId id="310" r:id="rId12"/>
    <p:sldId id="262" r:id="rId13"/>
    <p:sldId id="305" r:id="rId14"/>
    <p:sldId id="269" r:id="rId15"/>
    <p:sldId id="315" r:id="rId16"/>
    <p:sldId id="317" r:id="rId17"/>
    <p:sldId id="316" r:id="rId18"/>
    <p:sldId id="314" r:id="rId19"/>
    <p:sldId id="273" r:id="rId20"/>
    <p:sldId id="271" r:id="rId21"/>
    <p:sldId id="311" r:id="rId22"/>
    <p:sldId id="265" r:id="rId23"/>
    <p:sldId id="267" r:id="rId24"/>
    <p:sldId id="272" r:id="rId25"/>
    <p:sldId id="275" r:id="rId26"/>
    <p:sldId id="304" r:id="rId27"/>
    <p:sldId id="279" r:id="rId28"/>
    <p:sldId id="268" r:id="rId29"/>
    <p:sldId id="312" r:id="rId30"/>
    <p:sldId id="283"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84C84F-5FD6-4484-B3CF-FD50F51E3EDE}">
  <a:tblStyle styleId="{4C84C84F-5FD6-4484-B3CF-FD50F51E3E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03"/>
    <p:restoredTop sz="94692"/>
  </p:normalViewPr>
  <p:slideViewPr>
    <p:cSldViewPr snapToGrid="0">
      <p:cViewPr>
        <p:scale>
          <a:sx n="120" d="100"/>
          <a:sy n="120" d="100"/>
        </p:scale>
        <p:origin x="-632" y="5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21caab1d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21caab1d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420fcadb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2420fcad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93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420fcadb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2420fcad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775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cc9050bdf8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cc9050bdf8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11ed1af46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11ed1af46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124aaebb4d0_0_17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124aaebb4d0_0_17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425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1ed1af464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1ed1af464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ddd26cc8a4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ddd26cc8a4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1046624d91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1046624d91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cc9050bdf8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cc9050bdf8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gcc9050bdf8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6" name="Google Shape;1266;gcc9050bdf8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3308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cc9050bdf8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cc9050bdf8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e0a8b09948_0_1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e0a8b09948_0_1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cc9050bdf8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cc9050bdf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420fcadb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2420fcad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420fcadb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2420fcad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81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420fcadb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2420fcad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5738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420fcadb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2420fcad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093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10" name="Google Shape;10;p2"/>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1625850" y="1317528"/>
            <a:ext cx="5892300" cy="2358300"/>
          </a:xfrm>
          <a:prstGeom prst="rect">
            <a:avLst/>
          </a:prstGeom>
          <a:noFill/>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4500">
                <a:latin typeface="Audiowide"/>
                <a:ea typeface="Audiowide"/>
                <a:cs typeface="Audiowide"/>
                <a:sym typeface="Audiowid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1625850" y="3778500"/>
            <a:ext cx="5892300" cy="473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3">
            <a:alphaModFix amt="75000"/>
          </a:blip>
          <a:stretch>
            <a:fillRect/>
          </a:stretch>
        </p:blipFill>
        <p:spPr>
          <a:xfrm>
            <a:off x="-1011050" y="-447675"/>
            <a:ext cx="5892301" cy="3648150"/>
          </a:xfrm>
          <a:prstGeom prst="rect">
            <a:avLst/>
          </a:prstGeom>
          <a:noFill/>
          <a:ln>
            <a:noFill/>
          </a:ln>
        </p:spPr>
      </p:pic>
      <p:pic>
        <p:nvPicPr>
          <p:cNvPr id="16" name="Google Shape;16;p2"/>
          <p:cNvPicPr preferRelativeResize="0"/>
          <p:nvPr/>
        </p:nvPicPr>
        <p:blipFill>
          <a:blip r:embed="rId3">
            <a:alphaModFix amt="75000"/>
          </a:blip>
          <a:stretch>
            <a:fillRect/>
          </a:stretch>
        </p:blipFill>
        <p:spPr>
          <a:xfrm rot="10800000">
            <a:off x="4261050" y="1962150"/>
            <a:ext cx="5892301" cy="3648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11">
    <p:spTree>
      <p:nvGrpSpPr>
        <p:cNvPr id="1" name="Shape 96"/>
        <p:cNvGrpSpPr/>
        <p:nvPr/>
      </p:nvGrpSpPr>
      <p:grpSpPr>
        <a:xfrm>
          <a:off x="0" y="0"/>
          <a:ext cx="0" cy="0"/>
          <a:chOff x="0" y="0"/>
          <a:chExt cx="0" cy="0"/>
        </a:xfrm>
      </p:grpSpPr>
      <p:pic>
        <p:nvPicPr>
          <p:cNvPr id="97" name="Google Shape;97;p13"/>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98" name="Google Shape;98;p13"/>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txBox="1">
            <a:spLocks noGrp="1"/>
          </p:cNvSpPr>
          <p:nvPr>
            <p:ph type="title"/>
          </p:nvPr>
        </p:nvSpPr>
        <p:spPr>
          <a:xfrm>
            <a:off x="713224" y="1835250"/>
            <a:ext cx="2305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 name="Google Shape;102;p13"/>
          <p:cNvSpPr txBox="1">
            <a:spLocks noGrp="1"/>
          </p:cNvSpPr>
          <p:nvPr>
            <p:ph type="subTitle" idx="1"/>
          </p:nvPr>
        </p:nvSpPr>
        <p:spPr>
          <a:xfrm>
            <a:off x="713224" y="22693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3"/>
          <p:cNvSpPr txBox="1">
            <a:spLocks noGrp="1"/>
          </p:cNvSpPr>
          <p:nvPr>
            <p:ph type="title" idx="2"/>
          </p:nvPr>
        </p:nvSpPr>
        <p:spPr>
          <a:xfrm>
            <a:off x="713224" y="3680488"/>
            <a:ext cx="2305500" cy="527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 name="Google Shape;104;p13"/>
          <p:cNvSpPr txBox="1">
            <a:spLocks noGrp="1"/>
          </p:cNvSpPr>
          <p:nvPr>
            <p:ph type="subTitle" idx="3"/>
          </p:nvPr>
        </p:nvSpPr>
        <p:spPr>
          <a:xfrm>
            <a:off x="713224" y="4114613"/>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13"/>
          <p:cNvSpPr txBox="1">
            <a:spLocks noGrp="1"/>
          </p:cNvSpPr>
          <p:nvPr>
            <p:ph type="title" idx="4"/>
          </p:nvPr>
        </p:nvSpPr>
        <p:spPr>
          <a:xfrm>
            <a:off x="3419251" y="3680488"/>
            <a:ext cx="2305500" cy="527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 name="Google Shape;106;p13"/>
          <p:cNvSpPr txBox="1">
            <a:spLocks noGrp="1"/>
          </p:cNvSpPr>
          <p:nvPr>
            <p:ph type="subTitle" idx="5"/>
          </p:nvPr>
        </p:nvSpPr>
        <p:spPr>
          <a:xfrm>
            <a:off x="3419251" y="4114613"/>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title" idx="6"/>
          </p:nvPr>
        </p:nvSpPr>
        <p:spPr>
          <a:xfrm>
            <a:off x="3419251" y="1835250"/>
            <a:ext cx="2305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 name="Google Shape;108;p13"/>
          <p:cNvSpPr txBox="1">
            <a:spLocks noGrp="1"/>
          </p:cNvSpPr>
          <p:nvPr>
            <p:ph type="subTitle" idx="7"/>
          </p:nvPr>
        </p:nvSpPr>
        <p:spPr>
          <a:xfrm>
            <a:off x="3419251" y="22693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13"/>
          <p:cNvSpPr txBox="1">
            <a:spLocks noGrp="1"/>
          </p:cNvSpPr>
          <p:nvPr>
            <p:ph type="title" idx="8" hasCustomPrompt="1"/>
          </p:nvPr>
        </p:nvSpPr>
        <p:spPr>
          <a:xfrm>
            <a:off x="1415374" y="1344775"/>
            <a:ext cx="901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title" idx="9" hasCustomPrompt="1"/>
          </p:nvPr>
        </p:nvSpPr>
        <p:spPr>
          <a:xfrm>
            <a:off x="4121401" y="3190025"/>
            <a:ext cx="901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3"/>
          <p:cNvSpPr txBox="1">
            <a:spLocks noGrp="1"/>
          </p:cNvSpPr>
          <p:nvPr>
            <p:ph type="title" idx="13" hasCustomPrompt="1"/>
          </p:nvPr>
        </p:nvSpPr>
        <p:spPr>
          <a:xfrm>
            <a:off x="1415374" y="3190025"/>
            <a:ext cx="901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2" name="Google Shape;112;p13"/>
          <p:cNvSpPr txBox="1">
            <a:spLocks noGrp="1"/>
          </p:cNvSpPr>
          <p:nvPr>
            <p:ph type="title" idx="14" hasCustomPrompt="1"/>
          </p:nvPr>
        </p:nvSpPr>
        <p:spPr>
          <a:xfrm>
            <a:off x="4121401" y="1344775"/>
            <a:ext cx="901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title" idx="15"/>
          </p:nvPr>
        </p:nvSpPr>
        <p:spPr>
          <a:xfrm>
            <a:off x="6125276" y="3680488"/>
            <a:ext cx="2305500" cy="527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 name="Google Shape;114;p13"/>
          <p:cNvSpPr txBox="1">
            <a:spLocks noGrp="1"/>
          </p:cNvSpPr>
          <p:nvPr>
            <p:ph type="subTitle" idx="16"/>
          </p:nvPr>
        </p:nvSpPr>
        <p:spPr>
          <a:xfrm>
            <a:off x="6125276" y="4114613"/>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13"/>
          <p:cNvSpPr txBox="1">
            <a:spLocks noGrp="1"/>
          </p:cNvSpPr>
          <p:nvPr>
            <p:ph type="title" idx="17"/>
          </p:nvPr>
        </p:nvSpPr>
        <p:spPr>
          <a:xfrm>
            <a:off x="6125276" y="1835250"/>
            <a:ext cx="2305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 name="Google Shape;116;p13"/>
          <p:cNvSpPr txBox="1">
            <a:spLocks noGrp="1"/>
          </p:cNvSpPr>
          <p:nvPr>
            <p:ph type="subTitle" idx="18"/>
          </p:nvPr>
        </p:nvSpPr>
        <p:spPr>
          <a:xfrm>
            <a:off x="6125276" y="22693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3"/>
          <p:cNvSpPr txBox="1">
            <a:spLocks noGrp="1"/>
          </p:cNvSpPr>
          <p:nvPr>
            <p:ph type="title" idx="19" hasCustomPrompt="1"/>
          </p:nvPr>
        </p:nvSpPr>
        <p:spPr>
          <a:xfrm>
            <a:off x="6827426" y="3190025"/>
            <a:ext cx="901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8" name="Google Shape;118;p13"/>
          <p:cNvSpPr txBox="1">
            <a:spLocks noGrp="1"/>
          </p:cNvSpPr>
          <p:nvPr>
            <p:ph type="title" idx="20" hasCustomPrompt="1"/>
          </p:nvPr>
        </p:nvSpPr>
        <p:spPr>
          <a:xfrm>
            <a:off x="6827426" y="1344775"/>
            <a:ext cx="9012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119" name="Google Shape;119;p13"/>
          <p:cNvPicPr preferRelativeResize="0"/>
          <p:nvPr/>
        </p:nvPicPr>
        <p:blipFill>
          <a:blip r:embed="rId3">
            <a:alphaModFix amt="75000"/>
          </a:blip>
          <a:stretch>
            <a:fillRect/>
          </a:stretch>
        </p:blipFill>
        <p:spPr>
          <a:xfrm rot="-5400000">
            <a:off x="-1377750" y="2269750"/>
            <a:ext cx="4857272" cy="3007325"/>
          </a:xfrm>
          <a:prstGeom prst="rect">
            <a:avLst/>
          </a:prstGeom>
          <a:noFill/>
          <a:ln>
            <a:noFill/>
          </a:ln>
        </p:spPr>
      </p:pic>
      <p:pic>
        <p:nvPicPr>
          <p:cNvPr id="120" name="Google Shape;120;p13"/>
          <p:cNvPicPr preferRelativeResize="0"/>
          <p:nvPr/>
        </p:nvPicPr>
        <p:blipFill>
          <a:blip r:embed="rId3">
            <a:alphaModFix amt="75000"/>
          </a:blip>
          <a:stretch>
            <a:fillRect/>
          </a:stretch>
        </p:blipFill>
        <p:spPr>
          <a:xfrm rot="5400000">
            <a:off x="5366340" y="82974"/>
            <a:ext cx="5095572" cy="3154876"/>
          </a:xfrm>
          <a:prstGeom prst="rect">
            <a:avLst/>
          </a:prstGeom>
          <a:noFill/>
          <a:ln>
            <a:noFill/>
          </a:ln>
        </p:spPr>
      </p:pic>
      <p:sp>
        <p:nvSpPr>
          <p:cNvPr id="121" name="Google Shape;121;p13"/>
          <p:cNvSpPr txBox="1">
            <a:spLocks noGrp="1"/>
          </p:cNvSpPr>
          <p:nvPr>
            <p:ph type="title" idx="21"/>
          </p:nvPr>
        </p:nvSpPr>
        <p:spPr>
          <a:xfrm>
            <a:off x="718150" y="540000"/>
            <a:ext cx="77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22"/>
        <p:cNvGrpSpPr/>
        <p:nvPr/>
      </p:nvGrpSpPr>
      <p:grpSpPr>
        <a:xfrm>
          <a:off x="0" y="0"/>
          <a:ext cx="0" cy="0"/>
          <a:chOff x="0" y="0"/>
          <a:chExt cx="0" cy="0"/>
        </a:xfrm>
      </p:grpSpPr>
      <p:pic>
        <p:nvPicPr>
          <p:cNvPr id="123" name="Google Shape;123;p14"/>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124" name="Google Shape;124;p14"/>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txBox="1">
            <a:spLocks noGrp="1"/>
          </p:cNvSpPr>
          <p:nvPr>
            <p:ph type="title"/>
          </p:nvPr>
        </p:nvSpPr>
        <p:spPr>
          <a:xfrm>
            <a:off x="1486024" y="3068248"/>
            <a:ext cx="6172200" cy="44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solidFill>
                  <a:schemeClr val="accen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endParaRPr/>
          </a:p>
        </p:txBody>
      </p:sp>
      <p:sp>
        <p:nvSpPr>
          <p:cNvPr id="128" name="Google Shape;128;p14"/>
          <p:cNvSpPr txBox="1">
            <a:spLocks noGrp="1"/>
          </p:cNvSpPr>
          <p:nvPr>
            <p:ph type="subTitle" idx="1"/>
          </p:nvPr>
        </p:nvSpPr>
        <p:spPr>
          <a:xfrm>
            <a:off x="1485800" y="1628863"/>
            <a:ext cx="6172200" cy="1498200"/>
          </a:xfrm>
          <a:prstGeom prst="rect">
            <a:avLst/>
          </a:prstGeom>
          <a:noFill/>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2500"/>
              <a:buNone/>
              <a:defRPr sz="2600">
                <a:solidFill>
                  <a:schemeClr val="lt1"/>
                </a:solidFill>
              </a:defRPr>
            </a:lvl1pPr>
            <a:lvl2pPr lvl="1" algn="ctr" rtl="0">
              <a:lnSpc>
                <a:spcPct val="100000"/>
              </a:lnSpc>
              <a:spcBef>
                <a:spcPts val="0"/>
              </a:spcBef>
              <a:spcAft>
                <a:spcPts val="0"/>
              </a:spcAft>
              <a:buClr>
                <a:schemeClr val="lt1"/>
              </a:buClr>
              <a:buSzPts val="2500"/>
              <a:buNone/>
              <a:defRPr sz="2500">
                <a:solidFill>
                  <a:schemeClr val="lt1"/>
                </a:solidFill>
              </a:defRPr>
            </a:lvl2pPr>
            <a:lvl3pPr lvl="2" algn="ctr" rtl="0">
              <a:lnSpc>
                <a:spcPct val="100000"/>
              </a:lnSpc>
              <a:spcBef>
                <a:spcPts val="0"/>
              </a:spcBef>
              <a:spcAft>
                <a:spcPts val="0"/>
              </a:spcAft>
              <a:buClr>
                <a:schemeClr val="lt1"/>
              </a:buClr>
              <a:buSzPts val="2500"/>
              <a:buNone/>
              <a:defRPr sz="2500">
                <a:solidFill>
                  <a:schemeClr val="lt1"/>
                </a:solidFill>
              </a:defRPr>
            </a:lvl3pPr>
            <a:lvl4pPr lvl="3" algn="ctr" rtl="0">
              <a:lnSpc>
                <a:spcPct val="100000"/>
              </a:lnSpc>
              <a:spcBef>
                <a:spcPts val="0"/>
              </a:spcBef>
              <a:spcAft>
                <a:spcPts val="0"/>
              </a:spcAft>
              <a:buClr>
                <a:schemeClr val="lt1"/>
              </a:buClr>
              <a:buSzPts val="2500"/>
              <a:buNone/>
              <a:defRPr sz="2500">
                <a:solidFill>
                  <a:schemeClr val="lt1"/>
                </a:solidFill>
              </a:defRPr>
            </a:lvl4pPr>
            <a:lvl5pPr lvl="4" algn="ctr" rtl="0">
              <a:lnSpc>
                <a:spcPct val="100000"/>
              </a:lnSpc>
              <a:spcBef>
                <a:spcPts val="0"/>
              </a:spcBef>
              <a:spcAft>
                <a:spcPts val="0"/>
              </a:spcAft>
              <a:buClr>
                <a:schemeClr val="lt1"/>
              </a:buClr>
              <a:buSzPts val="2500"/>
              <a:buNone/>
              <a:defRPr sz="2500">
                <a:solidFill>
                  <a:schemeClr val="lt1"/>
                </a:solidFill>
              </a:defRPr>
            </a:lvl5pPr>
            <a:lvl6pPr lvl="5" algn="ctr" rtl="0">
              <a:lnSpc>
                <a:spcPct val="100000"/>
              </a:lnSpc>
              <a:spcBef>
                <a:spcPts val="0"/>
              </a:spcBef>
              <a:spcAft>
                <a:spcPts val="0"/>
              </a:spcAft>
              <a:buClr>
                <a:schemeClr val="lt1"/>
              </a:buClr>
              <a:buSzPts val="2500"/>
              <a:buNone/>
              <a:defRPr sz="2500">
                <a:solidFill>
                  <a:schemeClr val="lt1"/>
                </a:solidFill>
              </a:defRPr>
            </a:lvl6pPr>
            <a:lvl7pPr lvl="6" algn="ctr" rtl="0">
              <a:lnSpc>
                <a:spcPct val="100000"/>
              </a:lnSpc>
              <a:spcBef>
                <a:spcPts val="0"/>
              </a:spcBef>
              <a:spcAft>
                <a:spcPts val="0"/>
              </a:spcAft>
              <a:buClr>
                <a:schemeClr val="lt1"/>
              </a:buClr>
              <a:buSzPts val="2500"/>
              <a:buNone/>
              <a:defRPr sz="2500">
                <a:solidFill>
                  <a:schemeClr val="lt1"/>
                </a:solidFill>
              </a:defRPr>
            </a:lvl7pPr>
            <a:lvl8pPr lvl="7" algn="ctr" rtl="0">
              <a:lnSpc>
                <a:spcPct val="100000"/>
              </a:lnSpc>
              <a:spcBef>
                <a:spcPts val="0"/>
              </a:spcBef>
              <a:spcAft>
                <a:spcPts val="0"/>
              </a:spcAft>
              <a:buClr>
                <a:schemeClr val="lt1"/>
              </a:buClr>
              <a:buSzPts val="2500"/>
              <a:buNone/>
              <a:defRPr sz="2500">
                <a:solidFill>
                  <a:schemeClr val="lt1"/>
                </a:solidFill>
              </a:defRPr>
            </a:lvl8pPr>
            <a:lvl9pPr lvl="8" algn="ctr" rtl="0">
              <a:lnSpc>
                <a:spcPct val="100000"/>
              </a:lnSpc>
              <a:spcBef>
                <a:spcPts val="0"/>
              </a:spcBef>
              <a:spcAft>
                <a:spcPts val="0"/>
              </a:spcAft>
              <a:buClr>
                <a:schemeClr val="lt1"/>
              </a:buClr>
              <a:buSzPts val="2500"/>
              <a:buNone/>
              <a:defRPr sz="2500">
                <a:solidFill>
                  <a:schemeClr val="lt1"/>
                </a:solidFill>
              </a:defRPr>
            </a:lvl9pPr>
          </a:lstStyle>
          <a:p>
            <a:endParaRPr/>
          </a:p>
        </p:txBody>
      </p:sp>
      <p:pic>
        <p:nvPicPr>
          <p:cNvPr id="129" name="Google Shape;129;p14"/>
          <p:cNvPicPr preferRelativeResize="0"/>
          <p:nvPr/>
        </p:nvPicPr>
        <p:blipFill rotWithShape="1">
          <a:blip r:embed="rId3">
            <a:alphaModFix amt="75000"/>
          </a:blip>
          <a:srcRect/>
          <a:stretch/>
        </p:blipFill>
        <p:spPr>
          <a:xfrm>
            <a:off x="-1436100" y="-758750"/>
            <a:ext cx="6816174" cy="4220351"/>
          </a:xfrm>
          <a:prstGeom prst="rect">
            <a:avLst/>
          </a:prstGeom>
          <a:noFill/>
          <a:ln>
            <a:noFill/>
          </a:ln>
        </p:spPr>
      </p:pic>
      <p:pic>
        <p:nvPicPr>
          <p:cNvPr id="130" name="Google Shape;130;p14"/>
          <p:cNvPicPr preferRelativeResize="0"/>
          <p:nvPr/>
        </p:nvPicPr>
        <p:blipFill rotWithShape="1">
          <a:blip r:embed="rId3">
            <a:alphaModFix amt="75000"/>
          </a:blip>
          <a:srcRect l="-60" t="537"/>
          <a:stretch/>
        </p:blipFill>
        <p:spPr>
          <a:xfrm rot="-10799997">
            <a:off x="4648077" y="1876429"/>
            <a:ext cx="5772273" cy="355281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2_1_1_1">
    <p:spTree>
      <p:nvGrpSpPr>
        <p:cNvPr id="1" name="Shape 140"/>
        <p:cNvGrpSpPr/>
        <p:nvPr/>
      </p:nvGrpSpPr>
      <p:grpSpPr>
        <a:xfrm>
          <a:off x="0" y="0"/>
          <a:ext cx="0" cy="0"/>
          <a:chOff x="0" y="0"/>
          <a:chExt cx="0" cy="0"/>
        </a:xfrm>
      </p:grpSpPr>
      <p:pic>
        <p:nvPicPr>
          <p:cNvPr id="141" name="Google Shape;141;p16"/>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142" name="Google Shape;142;p16"/>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txBox="1">
            <a:spLocks noGrp="1"/>
          </p:cNvSpPr>
          <p:nvPr>
            <p:ph type="body" idx="1"/>
          </p:nvPr>
        </p:nvSpPr>
        <p:spPr>
          <a:xfrm>
            <a:off x="720000" y="1456400"/>
            <a:ext cx="7704000" cy="2594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Char char="●"/>
              <a:defRPr sz="1200" b="1"/>
            </a:lvl1pPr>
            <a:lvl2pPr marL="914400" lvl="1" indent="-317500" rtl="0">
              <a:spcBef>
                <a:spcPts val="0"/>
              </a:spcBef>
              <a:spcAft>
                <a:spcPts val="0"/>
              </a:spcAft>
              <a:buClr>
                <a:schemeClr val="lt1"/>
              </a:buClr>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6" name="Google Shape;146;p16"/>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47" name="Google Shape;147;p16"/>
          <p:cNvPicPr preferRelativeResize="0"/>
          <p:nvPr/>
        </p:nvPicPr>
        <p:blipFill rotWithShape="1">
          <a:blip r:embed="rId3">
            <a:alphaModFix amt="75000"/>
          </a:blip>
          <a:srcRect/>
          <a:stretch/>
        </p:blipFill>
        <p:spPr>
          <a:xfrm rot="5400000">
            <a:off x="5369415" y="-442041"/>
            <a:ext cx="5662423" cy="3506001"/>
          </a:xfrm>
          <a:prstGeom prst="rect">
            <a:avLst/>
          </a:prstGeom>
          <a:noFill/>
          <a:ln>
            <a:noFill/>
          </a:ln>
        </p:spPr>
      </p:pic>
      <p:pic>
        <p:nvPicPr>
          <p:cNvPr id="148" name="Google Shape;148;p16"/>
          <p:cNvPicPr preferRelativeResize="0"/>
          <p:nvPr/>
        </p:nvPicPr>
        <p:blipFill rotWithShape="1">
          <a:blip r:embed="rId3">
            <a:alphaModFix amt="75000"/>
          </a:blip>
          <a:srcRect l="-60" t="537"/>
          <a:stretch/>
        </p:blipFill>
        <p:spPr>
          <a:xfrm rot="-5399997">
            <a:off x="-1828923" y="1781179"/>
            <a:ext cx="5772273" cy="355281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174" name="Google Shape;174;p19"/>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txBox="1">
            <a:spLocks noGrp="1"/>
          </p:cNvSpPr>
          <p:nvPr>
            <p:ph type="title"/>
          </p:nvPr>
        </p:nvSpPr>
        <p:spPr>
          <a:xfrm>
            <a:off x="1600200" y="1345325"/>
            <a:ext cx="5943600" cy="38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8" name="Google Shape;178;p19"/>
          <p:cNvSpPr txBox="1">
            <a:spLocks noGrp="1"/>
          </p:cNvSpPr>
          <p:nvPr>
            <p:ph type="subTitle" idx="1"/>
          </p:nvPr>
        </p:nvSpPr>
        <p:spPr>
          <a:xfrm>
            <a:off x="1600200" y="1576824"/>
            <a:ext cx="59436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9"/>
          <p:cNvSpPr txBox="1">
            <a:spLocks noGrp="1"/>
          </p:cNvSpPr>
          <p:nvPr>
            <p:ph type="title" idx="2"/>
          </p:nvPr>
        </p:nvSpPr>
        <p:spPr>
          <a:xfrm>
            <a:off x="1600200" y="2491787"/>
            <a:ext cx="5943600" cy="38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0" name="Google Shape;180;p19"/>
          <p:cNvSpPr txBox="1">
            <a:spLocks noGrp="1"/>
          </p:cNvSpPr>
          <p:nvPr>
            <p:ph type="subTitle" idx="3"/>
          </p:nvPr>
        </p:nvSpPr>
        <p:spPr>
          <a:xfrm>
            <a:off x="1600200" y="2721226"/>
            <a:ext cx="5943600" cy="78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9"/>
          <p:cNvSpPr txBox="1">
            <a:spLocks noGrp="1"/>
          </p:cNvSpPr>
          <p:nvPr>
            <p:ph type="title" idx="4"/>
          </p:nvPr>
        </p:nvSpPr>
        <p:spPr>
          <a:xfrm>
            <a:off x="1593425" y="3636142"/>
            <a:ext cx="5943600" cy="38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2" name="Google Shape;182;p19"/>
          <p:cNvSpPr txBox="1">
            <a:spLocks noGrp="1"/>
          </p:cNvSpPr>
          <p:nvPr>
            <p:ph type="subTitle" idx="5"/>
          </p:nvPr>
        </p:nvSpPr>
        <p:spPr>
          <a:xfrm>
            <a:off x="1593425" y="3867801"/>
            <a:ext cx="59436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83" name="Google Shape;183;p19"/>
          <p:cNvPicPr preferRelativeResize="0"/>
          <p:nvPr/>
        </p:nvPicPr>
        <p:blipFill rotWithShape="1">
          <a:blip r:embed="rId3">
            <a:alphaModFix amt="75000"/>
          </a:blip>
          <a:srcRect l="-60" t="535" b="66797"/>
          <a:stretch/>
        </p:blipFill>
        <p:spPr>
          <a:xfrm rot="-5399997">
            <a:off x="5922077" y="1921653"/>
            <a:ext cx="5772273" cy="1166871"/>
          </a:xfrm>
          <a:prstGeom prst="rect">
            <a:avLst/>
          </a:prstGeom>
          <a:noFill/>
          <a:ln>
            <a:noFill/>
          </a:ln>
        </p:spPr>
      </p:pic>
      <p:pic>
        <p:nvPicPr>
          <p:cNvPr id="184" name="Google Shape;184;p19"/>
          <p:cNvPicPr preferRelativeResize="0"/>
          <p:nvPr/>
        </p:nvPicPr>
        <p:blipFill rotWithShape="1">
          <a:blip r:embed="rId3">
            <a:alphaModFix amt="75000"/>
          </a:blip>
          <a:srcRect l="-60" t="535" b="66797"/>
          <a:stretch/>
        </p:blipFill>
        <p:spPr>
          <a:xfrm rot="5400003">
            <a:off x="-2553948" y="1988316"/>
            <a:ext cx="5772273" cy="1166871"/>
          </a:xfrm>
          <a:prstGeom prst="rect">
            <a:avLst/>
          </a:prstGeom>
          <a:noFill/>
          <a:ln>
            <a:noFill/>
          </a:ln>
        </p:spPr>
      </p:pic>
      <p:sp>
        <p:nvSpPr>
          <p:cNvPr id="185" name="Google Shape;185;p19"/>
          <p:cNvSpPr txBox="1">
            <a:spLocks noGrp="1"/>
          </p:cNvSpPr>
          <p:nvPr>
            <p:ph type="title" idx="6"/>
          </p:nvPr>
        </p:nvSpPr>
        <p:spPr>
          <a:xfrm>
            <a:off x="718150" y="540000"/>
            <a:ext cx="7705800" cy="5727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4_2">
    <p:spTree>
      <p:nvGrpSpPr>
        <p:cNvPr id="1" name="Shape 186"/>
        <p:cNvGrpSpPr/>
        <p:nvPr/>
      </p:nvGrpSpPr>
      <p:grpSpPr>
        <a:xfrm>
          <a:off x="0" y="0"/>
          <a:ext cx="0" cy="0"/>
          <a:chOff x="0" y="0"/>
          <a:chExt cx="0" cy="0"/>
        </a:xfrm>
      </p:grpSpPr>
      <p:pic>
        <p:nvPicPr>
          <p:cNvPr id="187" name="Google Shape;187;p20"/>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188" name="Google Shape;188;p20"/>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txBox="1">
            <a:spLocks noGrp="1"/>
          </p:cNvSpPr>
          <p:nvPr>
            <p:ph type="subTitle" idx="1"/>
          </p:nvPr>
        </p:nvSpPr>
        <p:spPr>
          <a:xfrm>
            <a:off x="2109048" y="1553404"/>
            <a:ext cx="2315400" cy="457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solidFill>
                  <a:schemeClr val="accent1"/>
                </a:solidFill>
                <a:latin typeface="Audiowide"/>
                <a:ea typeface="Audiowide"/>
                <a:cs typeface="Audiowide"/>
                <a:sym typeface="Audiowide"/>
              </a:defRPr>
            </a:lvl1pPr>
            <a:lvl2pPr lvl="1" rtl="0">
              <a:spcBef>
                <a:spcPts val="0"/>
              </a:spcBef>
              <a:spcAft>
                <a:spcPts val="0"/>
              </a:spcAft>
              <a:buNone/>
              <a:defRPr sz="2000">
                <a:solidFill>
                  <a:schemeClr val="accent1"/>
                </a:solidFill>
                <a:latin typeface="Audiowide"/>
                <a:ea typeface="Audiowide"/>
                <a:cs typeface="Audiowide"/>
                <a:sym typeface="Audiowide"/>
              </a:defRPr>
            </a:lvl2pPr>
            <a:lvl3pPr lvl="2" rtl="0">
              <a:spcBef>
                <a:spcPts val="0"/>
              </a:spcBef>
              <a:spcAft>
                <a:spcPts val="0"/>
              </a:spcAft>
              <a:buNone/>
              <a:defRPr sz="2000">
                <a:solidFill>
                  <a:schemeClr val="accent1"/>
                </a:solidFill>
                <a:latin typeface="Audiowide"/>
                <a:ea typeface="Audiowide"/>
                <a:cs typeface="Audiowide"/>
                <a:sym typeface="Audiowide"/>
              </a:defRPr>
            </a:lvl3pPr>
            <a:lvl4pPr lvl="3" rtl="0">
              <a:spcBef>
                <a:spcPts val="0"/>
              </a:spcBef>
              <a:spcAft>
                <a:spcPts val="0"/>
              </a:spcAft>
              <a:buNone/>
              <a:defRPr sz="2000">
                <a:solidFill>
                  <a:schemeClr val="accent1"/>
                </a:solidFill>
                <a:latin typeface="Audiowide"/>
                <a:ea typeface="Audiowide"/>
                <a:cs typeface="Audiowide"/>
                <a:sym typeface="Audiowide"/>
              </a:defRPr>
            </a:lvl4pPr>
            <a:lvl5pPr lvl="4" rtl="0">
              <a:spcBef>
                <a:spcPts val="0"/>
              </a:spcBef>
              <a:spcAft>
                <a:spcPts val="0"/>
              </a:spcAft>
              <a:buNone/>
              <a:defRPr sz="2000">
                <a:solidFill>
                  <a:schemeClr val="accent1"/>
                </a:solidFill>
                <a:latin typeface="Audiowide"/>
                <a:ea typeface="Audiowide"/>
                <a:cs typeface="Audiowide"/>
                <a:sym typeface="Audiowide"/>
              </a:defRPr>
            </a:lvl5pPr>
            <a:lvl6pPr lvl="5" rtl="0">
              <a:spcBef>
                <a:spcPts val="0"/>
              </a:spcBef>
              <a:spcAft>
                <a:spcPts val="0"/>
              </a:spcAft>
              <a:buNone/>
              <a:defRPr sz="2000">
                <a:solidFill>
                  <a:schemeClr val="accent1"/>
                </a:solidFill>
                <a:latin typeface="Audiowide"/>
                <a:ea typeface="Audiowide"/>
                <a:cs typeface="Audiowide"/>
                <a:sym typeface="Audiowide"/>
              </a:defRPr>
            </a:lvl6pPr>
            <a:lvl7pPr lvl="6" rtl="0">
              <a:spcBef>
                <a:spcPts val="0"/>
              </a:spcBef>
              <a:spcAft>
                <a:spcPts val="0"/>
              </a:spcAft>
              <a:buNone/>
              <a:defRPr sz="2000">
                <a:solidFill>
                  <a:schemeClr val="accent1"/>
                </a:solidFill>
                <a:latin typeface="Audiowide"/>
                <a:ea typeface="Audiowide"/>
                <a:cs typeface="Audiowide"/>
                <a:sym typeface="Audiowide"/>
              </a:defRPr>
            </a:lvl7pPr>
            <a:lvl8pPr lvl="7" rtl="0">
              <a:spcBef>
                <a:spcPts val="0"/>
              </a:spcBef>
              <a:spcAft>
                <a:spcPts val="0"/>
              </a:spcAft>
              <a:buNone/>
              <a:defRPr sz="2000">
                <a:solidFill>
                  <a:schemeClr val="accent1"/>
                </a:solidFill>
                <a:latin typeface="Audiowide"/>
                <a:ea typeface="Audiowide"/>
                <a:cs typeface="Audiowide"/>
                <a:sym typeface="Audiowide"/>
              </a:defRPr>
            </a:lvl8pPr>
            <a:lvl9pPr lvl="8" rtl="0">
              <a:spcBef>
                <a:spcPts val="0"/>
              </a:spcBef>
              <a:spcAft>
                <a:spcPts val="0"/>
              </a:spcAft>
              <a:buNone/>
              <a:defRPr sz="2000">
                <a:solidFill>
                  <a:schemeClr val="accent1"/>
                </a:solidFill>
                <a:latin typeface="Audiowide"/>
                <a:ea typeface="Audiowide"/>
                <a:cs typeface="Audiowide"/>
                <a:sym typeface="Audiowide"/>
              </a:defRPr>
            </a:lvl9pPr>
          </a:lstStyle>
          <a:p>
            <a:endParaRPr/>
          </a:p>
        </p:txBody>
      </p:sp>
      <p:sp>
        <p:nvSpPr>
          <p:cNvPr id="192" name="Google Shape;192;p20"/>
          <p:cNvSpPr txBox="1">
            <a:spLocks noGrp="1"/>
          </p:cNvSpPr>
          <p:nvPr>
            <p:ph type="subTitle" idx="2"/>
          </p:nvPr>
        </p:nvSpPr>
        <p:spPr>
          <a:xfrm>
            <a:off x="2109047" y="1915655"/>
            <a:ext cx="2315400" cy="484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193" name="Google Shape;193;p20"/>
          <p:cNvSpPr txBox="1">
            <a:spLocks noGrp="1"/>
          </p:cNvSpPr>
          <p:nvPr>
            <p:ph type="subTitle" idx="3"/>
          </p:nvPr>
        </p:nvSpPr>
        <p:spPr>
          <a:xfrm>
            <a:off x="4708749" y="1553404"/>
            <a:ext cx="2326200" cy="4572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solidFill>
                  <a:schemeClr val="accent1"/>
                </a:solidFill>
                <a:latin typeface="Audiowide"/>
                <a:ea typeface="Audiowide"/>
                <a:cs typeface="Audiowide"/>
                <a:sym typeface="Audiowide"/>
              </a:defRPr>
            </a:lvl1pPr>
            <a:lvl2pPr lvl="1" algn="r" rtl="0">
              <a:spcBef>
                <a:spcPts val="0"/>
              </a:spcBef>
              <a:spcAft>
                <a:spcPts val="0"/>
              </a:spcAft>
              <a:buNone/>
              <a:defRPr sz="2000">
                <a:solidFill>
                  <a:schemeClr val="accent1"/>
                </a:solidFill>
                <a:latin typeface="Audiowide"/>
                <a:ea typeface="Audiowide"/>
                <a:cs typeface="Audiowide"/>
                <a:sym typeface="Audiowide"/>
              </a:defRPr>
            </a:lvl2pPr>
            <a:lvl3pPr lvl="2" algn="r" rtl="0">
              <a:spcBef>
                <a:spcPts val="0"/>
              </a:spcBef>
              <a:spcAft>
                <a:spcPts val="0"/>
              </a:spcAft>
              <a:buNone/>
              <a:defRPr sz="2000">
                <a:solidFill>
                  <a:schemeClr val="accent1"/>
                </a:solidFill>
                <a:latin typeface="Audiowide"/>
                <a:ea typeface="Audiowide"/>
                <a:cs typeface="Audiowide"/>
                <a:sym typeface="Audiowide"/>
              </a:defRPr>
            </a:lvl3pPr>
            <a:lvl4pPr lvl="3" algn="r" rtl="0">
              <a:spcBef>
                <a:spcPts val="0"/>
              </a:spcBef>
              <a:spcAft>
                <a:spcPts val="0"/>
              </a:spcAft>
              <a:buNone/>
              <a:defRPr sz="2000">
                <a:solidFill>
                  <a:schemeClr val="accent1"/>
                </a:solidFill>
                <a:latin typeface="Audiowide"/>
                <a:ea typeface="Audiowide"/>
                <a:cs typeface="Audiowide"/>
                <a:sym typeface="Audiowide"/>
              </a:defRPr>
            </a:lvl4pPr>
            <a:lvl5pPr lvl="4" algn="r" rtl="0">
              <a:spcBef>
                <a:spcPts val="0"/>
              </a:spcBef>
              <a:spcAft>
                <a:spcPts val="0"/>
              </a:spcAft>
              <a:buNone/>
              <a:defRPr sz="2000">
                <a:solidFill>
                  <a:schemeClr val="accent1"/>
                </a:solidFill>
                <a:latin typeface="Audiowide"/>
                <a:ea typeface="Audiowide"/>
                <a:cs typeface="Audiowide"/>
                <a:sym typeface="Audiowide"/>
              </a:defRPr>
            </a:lvl5pPr>
            <a:lvl6pPr lvl="5" algn="r" rtl="0">
              <a:spcBef>
                <a:spcPts val="0"/>
              </a:spcBef>
              <a:spcAft>
                <a:spcPts val="0"/>
              </a:spcAft>
              <a:buNone/>
              <a:defRPr sz="2000">
                <a:solidFill>
                  <a:schemeClr val="accent1"/>
                </a:solidFill>
                <a:latin typeface="Audiowide"/>
                <a:ea typeface="Audiowide"/>
                <a:cs typeface="Audiowide"/>
                <a:sym typeface="Audiowide"/>
              </a:defRPr>
            </a:lvl6pPr>
            <a:lvl7pPr lvl="6" algn="r" rtl="0">
              <a:spcBef>
                <a:spcPts val="0"/>
              </a:spcBef>
              <a:spcAft>
                <a:spcPts val="0"/>
              </a:spcAft>
              <a:buNone/>
              <a:defRPr sz="2000">
                <a:solidFill>
                  <a:schemeClr val="accent1"/>
                </a:solidFill>
                <a:latin typeface="Audiowide"/>
                <a:ea typeface="Audiowide"/>
                <a:cs typeface="Audiowide"/>
                <a:sym typeface="Audiowide"/>
              </a:defRPr>
            </a:lvl7pPr>
            <a:lvl8pPr lvl="7" algn="r" rtl="0">
              <a:spcBef>
                <a:spcPts val="0"/>
              </a:spcBef>
              <a:spcAft>
                <a:spcPts val="0"/>
              </a:spcAft>
              <a:buNone/>
              <a:defRPr sz="2000">
                <a:solidFill>
                  <a:schemeClr val="accent1"/>
                </a:solidFill>
                <a:latin typeface="Audiowide"/>
                <a:ea typeface="Audiowide"/>
                <a:cs typeface="Audiowide"/>
                <a:sym typeface="Audiowide"/>
              </a:defRPr>
            </a:lvl8pPr>
            <a:lvl9pPr lvl="8" algn="r" rtl="0">
              <a:spcBef>
                <a:spcPts val="0"/>
              </a:spcBef>
              <a:spcAft>
                <a:spcPts val="0"/>
              </a:spcAft>
              <a:buNone/>
              <a:defRPr sz="2000">
                <a:solidFill>
                  <a:schemeClr val="accent1"/>
                </a:solidFill>
                <a:latin typeface="Audiowide"/>
                <a:ea typeface="Audiowide"/>
                <a:cs typeface="Audiowide"/>
                <a:sym typeface="Audiowide"/>
              </a:defRPr>
            </a:lvl9pPr>
          </a:lstStyle>
          <a:p>
            <a:endParaRPr/>
          </a:p>
        </p:txBody>
      </p:sp>
      <p:sp>
        <p:nvSpPr>
          <p:cNvPr id="194" name="Google Shape;194;p20"/>
          <p:cNvSpPr txBox="1">
            <a:spLocks noGrp="1"/>
          </p:cNvSpPr>
          <p:nvPr>
            <p:ph type="subTitle" idx="4"/>
          </p:nvPr>
        </p:nvSpPr>
        <p:spPr>
          <a:xfrm>
            <a:off x="4708753" y="1915655"/>
            <a:ext cx="2326200" cy="484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lt1"/>
                </a:solidFill>
              </a:defRPr>
            </a:lvl1pPr>
            <a:lvl2pPr lvl="1" algn="r" rtl="0">
              <a:spcBef>
                <a:spcPts val="0"/>
              </a:spcBef>
              <a:spcAft>
                <a:spcPts val="0"/>
              </a:spcAft>
              <a:buNone/>
              <a:defRPr>
                <a:solidFill>
                  <a:schemeClr val="lt1"/>
                </a:solidFill>
              </a:defRPr>
            </a:lvl2pPr>
            <a:lvl3pPr lvl="2" algn="r" rtl="0">
              <a:spcBef>
                <a:spcPts val="0"/>
              </a:spcBef>
              <a:spcAft>
                <a:spcPts val="0"/>
              </a:spcAft>
              <a:buNone/>
              <a:defRPr>
                <a:solidFill>
                  <a:schemeClr val="lt1"/>
                </a:solidFill>
              </a:defRPr>
            </a:lvl3pPr>
            <a:lvl4pPr lvl="3" algn="r" rtl="0">
              <a:spcBef>
                <a:spcPts val="0"/>
              </a:spcBef>
              <a:spcAft>
                <a:spcPts val="0"/>
              </a:spcAft>
              <a:buNone/>
              <a:defRPr>
                <a:solidFill>
                  <a:schemeClr val="lt1"/>
                </a:solidFill>
              </a:defRPr>
            </a:lvl4pPr>
            <a:lvl5pPr lvl="4" algn="r" rtl="0">
              <a:spcBef>
                <a:spcPts val="0"/>
              </a:spcBef>
              <a:spcAft>
                <a:spcPts val="0"/>
              </a:spcAft>
              <a:buNone/>
              <a:defRPr>
                <a:solidFill>
                  <a:schemeClr val="lt1"/>
                </a:solidFill>
              </a:defRPr>
            </a:lvl5pPr>
            <a:lvl6pPr lvl="5" algn="r" rtl="0">
              <a:spcBef>
                <a:spcPts val="0"/>
              </a:spcBef>
              <a:spcAft>
                <a:spcPts val="0"/>
              </a:spcAft>
              <a:buNone/>
              <a:defRPr>
                <a:solidFill>
                  <a:schemeClr val="lt1"/>
                </a:solidFill>
              </a:defRPr>
            </a:lvl6pPr>
            <a:lvl7pPr lvl="6" algn="r" rtl="0">
              <a:spcBef>
                <a:spcPts val="0"/>
              </a:spcBef>
              <a:spcAft>
                <a:spcPts val="0"/>
              </a:spcAft>
              <a:buNone/>
              <a:defRPr>
                <a:solidFill>
                  <a:schemeClr val="lt1"/>
                </a:solidFill>
              </a:defRPr>
            </a:lvl7pPr>
            <a:lvl8pPr lvl="7" algn="r" rtl="0">
              <a:spcBef>
                <a:spcPts val="0"/>
              </a:spcBef>
              <a:spcAft>
                <a:spcPts val="0"/>
              </a:spcAft>
              <a:buNone/>
              <a:defRPr>
                <a:solidFill>
                  <a:schemeClr val="lt1"/>
                </a:solidFill>
              </a:defRPr>
            </a:lvl8pPr>
            <a:lvl9pPr lvl="8" algn="r" rtl="0">
              <a:spcBef>
                <a:spcPts val="0"/>
              </a:spcBef>
              <a:spcAft>
                <a:spcPts val="0"/>
              </a:spcAft>
              <a:buNone/>
              <a:defRPr>
                <a:solidFill>
                  <a:schemeClr val="lt1"/>
                </a:solidFill>
              </a:defRPr>
            </a:lvl9pPr>
          </a:lstStyle>
          <a:p>
            <a:endParaRPr/>
          </a:p>
        </p:txBody>
      </p:sp>
      <p:sp>
        <p:nvSpPr>
          <p:cNvPr id="195" name="Google Shape;195;p20"/>
          <p:cNvSpPr txBox="1">
            <a:spLocks noGrp="1"/>
          </p:cNvSpPr>
          <p:nvPr>
            <p:ph type="subTitle" idx="5"/>
          </p:nvPr>
        </p:nvSpPr>
        <p:spPr>
          <a:xfrm>
            <a:off x="2109048" y="3102807"/>
            <a:ext cx="2313300" cy="457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solidFill>
                  <a:schemeClr val="accent1"/>
                </a:solidFill>
                <a:latin typeface="Audiowide"/>
                <a:ea typeface="Audiowide"/>
                <a:cs typeface="Audiowide"/>
                <a:sym typeface="Audiowide"/>
              </a:defRPr>
            </a:lvl1pPr>
            <a:lvl2pPr lvl="1" rtl="0">
              <a:spcBef>
                <a:spcPts val="0"/>
              </a:spcBef>
              <a:spcAft>
                <a:spcPts val="0"/>
              </a:spcAft>
              <a:buNone/>
              <a:defRPr sz="2000">
                <a:solidFill>
                  <a:schemeClr val="accent1"/>
                </a:solidFill>
                <a:latin typeface="Audiowide"/>
                <a:ea typeface="Audiowide"/>
                <a:cs typeface="Audiowide"/>
                <a:sym typeface="Audiowide"/>
              </a:defRPr>
            </a:lvl2pPr>
            <a:lvl3pPr lvl="2" rtl="0">
              <a:spcBef>
                <a:spcPts val="0"/>
              </a:spcBef>
              <a:spcAft>
                <a:spcPts val="0"/>
              </a:spcAft>
              <a:buNone/>
              <a:defRPr sz="2000">
                <a:solidFill>
                  <a:schemeClr val="accent1"/>
                </a:solidFill>
                <a:latin typeface="Audiowide"/>
                <a:ea typeface="Audiowide"/>
                <a:cs typeface="Audiowide"/>
                <a:sym typeface="Audiowide"/>
              </a:defRPr>
            </a:lvl3pPr>
            <a:lvl4pPr lvl="3" rtl="0">
              <a:spcBef>
                <a:spcPts val="0"/>
              </a:spcBef>
              <a:spcAft>
                <a:spcPts val="0"/>
              </a:spcAft>
              <a:buNone/>
              <a:defRPr sz="2000">
                <a:solidFill>
                  <a:schemeClr val="accent1"/>
                </a:solidFill>
                <a:latin typeface="Audiowide"/>
                <a:ea typeface="Audiowide"/>
                <a:cs typeface="Audiowide"/>
                <a:sym typeface="Audiowide"/>
              </a:defRPr>
            </a:lvl4pPr>
            <a:lvl5pPr lvl="4" rtl="0">
              <a:spcBef>
                <a:spcPts val="0"/>
              </a:spcBef>
              <a:spcAft>
                <a:spcPts val="0"/>
              </a:spcAft>
              <a:buNone/>
              <a:defRPr sz="2000">
                <a:solidFill>
                  <a:schemeClr val="accent1"/>
                </a:solidFill>
                <a:latin typeface="Audiowide"/>
                <a:ea typeface="Audiowide"/>
                <a:cs typeface="Audiowide"/>
                <a:sym typeface="Audiowide"/>
              </a:defRPr>
            </a:lvl5pPr>
            <a:lvl6pPr lvl="5" rtl="0">
              <a:spcBef>
                <a:spcPts val="0"/>
              </a:spcBef>
              <a:spcAft>
                <a:spcPts val="0"/>
              </a:spcAft>
              <a:buNone/>
              <a:defRPr sz="2000">
                <a:solidFill>
                  <a:schemeClr val="accent1"/>
                </a:solidFill>
                <a:latin typeface="Audiowide"/>
                <a:ea typeface="Audiowide"/>
                <a:cs typeface="Audiowide"/>
                <a:sym typeface="Audiowide"/>
              </a:defRPr>
            </a:lvl6pPr>
            <a:lvl7pPr lvl="6" rtl="0">
              <a:spcBef>
                <a:spcPts val="0"/>
              </a:spcBef>
              <a:spcAft>
                <a:spcPts val="0"/>
              </a:spcAft>
              <a:buNone/>
              <a:defRPr sz="2000">
                <a:solidFill>
                  <a:schemeClr val="accent1"/>
                </a:solidFill>
                <a:latin typeface="Audiowide"/>
                <a:ea typeface="Audiowide"/>
                <a:cs typeface="Audiowide"/>
                <a:sym typeface="Audiowide"/>
              </a:defRPr>
            </a:lvl7pPr>
            <a:lvl8pPr lvl="7" rtl="0">
              <a:spcBef>
                <a:spcPts val="0"/>
              </a:spcBef>
              <a:spcAft>
                <a:spcPts val="0"/>
              </a:spcAft>
              <a:buNone/>
              <a:defRPr sz="2000">
                <a:solidFill>
                  <a:schemeClr val="accent1"/>
                </a:solidFill>
                <a:latin typeface="Audiowide"/>
                <a:ea typeface="Audiowide"/>
                <a:cs typeface="Audiowide"/>
                <a:sym typeface="Audiowide"/>
              </a:defRPr>
            </a:lvl8pPr>
            <a:lvl9pPr lvl="8" rtl="0">
              <a:spcBef>
                <a:spcPts val="0"/>
              </a:spcBef>
              <a:spcAft>
                <a:spcPts val="0"/>
              </a:spcAft>
              <a:buNone/>
              <a:defRPr sz="2000">
                <a:solidFill>
                  <a:schemeClr val="accent1"/>
                </a:solidFill>
                <a:latin typeface="Audiowide"/>
                <a:ea typeface="Audiowide"/>
                <a:cs typeface="Audiowide"/>
                <a:sym typeface="Audiowide"/>
              </a:defRPr>
            </a:lvl9pPr>
          </a:lstStyle>
          <a:p>
            <a:endParaRPr/>
          </a:p>
        </p:txBody>
      </p:sp>
      <p:sp>
        <p:nvSpPr>
          <p:cNvPr id="196" name="Google Shape;196;p20"/>
          <p:cNvSpPr txBox="1">
            <a:spLocks noGrp="1"/>
          </p:cNvSpPr>
          <p:nvPr>
            <p:ph type="subTitle" idx="6"/>
          </p:nvPr>
        </p:nvSpPr>
        <p:spPr>
          <a:xfrm>
            <a:off x="2109047" y="3462836"/>
            <a:ext cx="2313300" cy="484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197" name="Google Shape;197;p20"/>
          <p:cNvSpPr txBox="1">
            <a:spLocks noGrp="1"/>
          </p:cNvSpPr>
          <p:nvPr>
            <p:ph type="subTitle" idx="7"/>
          </p:nvPr>
        </p:nvSpPr>
        <p:spPr>
          <a:xfrm>
            <a:off x="4708750" y="3102806"/>
            <a:ext cx="2326200" cy="4572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solidFill>
                  <a:schemeClr val="accent1"/>
                </a:solidFill>
                <a:latin typeface="Audiowide"/>
                <a:ea typeface="Audiowide"/>
                <a:cs typeface="Audiowide"/>
                <a:sym typeface="Audiowide"/>
              </a:defRPr>
            </a:lvl1pPr>
            <a:lvl2pPr lvl="1" algn="r" rtl="0">
              <a:spcBef>
                <a:spcPts val="0"/>
              </a:spcBef>
              <a:spcAft>
                <a:spcPts val="0"/>
              </a:spcAft>
              <a:buNone/>
              <a:defRPr sz="2000">
                <a:solidFill>
                  <a:schemeClr val="accent1"/>
                </a:solidFill>
                <a:latin typeface="Audiowide"/>
                <a:ea typeface="Audiowide"/>
                <a:cs typeface="Audiowide"/>
                <a:sym typeface="Audiowide"/>
              </a:defRPr>
            </a:lvl2pPr>
            <a:lvl3pPr lvl="2" algn="r" rtl="0">
              <a:spcBef>
                <a:spcPts val="0"/>
              </a:spcBef>
              <a:spcAft>
                <a:spcPts val="0"/>
              </a:spcAft>
              <a:buNone/>
              <a:defRPr sz="2000">
                <a:solidFill>
                  <a:schemeClr val="accent1"/>
                </a:solidFill>
                <a:latin typeface="Audiowide"/>
                <a:ea typeface="Audiowide"/>
                <a:cs typeface="Audiowide"/>
                <a:sym typeface="Audiowide"/>
              </a:defRPr>
            </a:lvl3pPr>
            <a:lvl4pPr lvl="3" algn="r" rtl="0">
              <a:spcBef>
                <a:spcPts val="0"/>
              </a:spcBef>
              <a:spcAft>
                <a:spcPts val="0"/>
              </a:spcAft>
              <a:buNone/>
              <a:defRPr sz="2000">
                <a:solidFill>
                  <a:schemeClr val="accent1"/>
                </a:solidFill>
                <a:latin typeface="Audiowide"/>
                <a:ea typeface="Audiowide"/>
                <a:cs typeface="Audiowide"/>
                <a:sym typeface="Audiowide"/>
              </a:defRPr>
            </a:lvl4pPr>
            <a:lvl5pPr lvl="4" algn="r" rtl="0">
              <a:spcBef>
                <a:spcPts val="0"/>
              </a:spcBef>
              <a:spcAft>
                <a:spcPts val="0"/>
              </a:spcAft>
              <a:buNone/>
              <a:defRPr sz="2000">
                <a:solidFill>
                  <a:schemeClr val="accent1"/>
                </a:solidFill>
                <a:latin typeface="Audiowide"/>
                <a:ea typeface="Audiowide"/>
                <a:cs typeface="Audiowide"/>
                <a:sym typeface="Audiowide"/>
              </a:defRPr>
            </a:lvl5pPr>
            <a:lvl6pPr lvl="5" algn="r" rtl="0">
              <a:spcBef>
                <a:spcPts val="0"/>
              </a:spcBef>
              <a:spcAft>
                <a:spcPts val="0"/>
              </a:spcAft>
              <a:buNone/>
              <a:defRPr sz="2000">
                <a:solidFill>
                  <a:schemeClr val="accent1"/>
                </a:solidFill>
                <a:latin typeface="Audiowide"/>
                <a:ea typeface="Audiowide"/>
                <a:cs typeface="Audiowide"/>
                <a:sym typeface="Audiowide"/>
              </a:defRPr>
            </a:lvl6pPr>
            <a:lvl7pPr lvl="6" algn="r" rtl="0">
              <a:spcBef>
                <a:spcPts val="0"/>
              </a:spcBef>
              <a:spcAft>
                <a:spcPts val="0"/>
              </a:spcAft>
              <a:buNone/>
              <a:defRPr sz="2000">
                <a:solidFill>
                  <a:schemeClr val="accent1"/>
                </a:solidFill>
                <a:latin typeface="Audiowide"/>
                <a:ea typeface="Audiowide"/>
                <a:cs typeface="Audiowide"/>
                <a:sym typeface="Audiowide"/>
              </a:defRPr>
            </a:lvl7pPr>
            <a:lvl8pPr lvl="7" algn="r" rtl="0">
              <a:spcBef>
                <a:spcPts val="0"/>
              </a:spcBef>
              <a:spcAft>
                <a:spcPts val="0"/>
              </a:spcAft>
              <a:buNone/>
              <a:defRPr sz="2000">
                <a:solidFill>
                  <a:schemeClr val="accent1"/>
                </a:solidFill>
                <a:latin typeface="Audiowide"/>
                <a:ea typeface="Audiowide"/>
                <a:cs typeface="Audiowide"/>
                <a:sym typeface="Audiowide"/>
              </a:defRPr>
            </a:lvl8pPr>
            <a:lvl9pPr lvl="8" algn="r" rtl="0">
              <a:spcBef>
                <a:spcPts val="0"/>
              </a:spcBef>
              <a:spcAft>
                <a:spcPts val="0"/>
              </a:spcAft>
              <a:buNone/>
              <a:defRPr sz="2000">
                <a:solidFill>
                  <a:schemeClr val="accent1"/>
                </a:solidFill>
                <a:latin typeface="Audiowide"/>
                <a:ea typeface="Audiowide"/>
                <a:cs typeface="Audiowide"/>
                <a:sym typeface="Audiowide"/>
              </a:defRPr>
            </a:lvl9pPr>
          </a:lstStyle>
          <a:p>
            <a:endParaRPr/>
          </a:p>
        </p:txBody>
      </p:sp>
      <p:sp>
        <p:nvSpPr>
          <p:cNvPr id="198" name="Google Shape;198;p20"/>
          <p:cNvSpPr txBox="1">
            <a:spLocks noGrp="1"/>
          </p:cNvSpPr>
          <p:nvPr>
            <p:ph type="subTitle" idx="8"/>
          </p:nvPr>
        </p:nvSpPr>
        <p:spPr>
          <a:xfrm>
            <a:off x="4708753" y="3462836"/>
            <a:ext cx="2326200" cy="484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lt1"/>
                </a:solidFill>
              </a:defRPr>
            </a:lvl1pPr>
            <a:lvl2pPr lvl="1" algn="r" rtl="0">
              <a:spcBef>
                <a:spcPts val="0"/>
              </a:spcBef>
              <a:spcAft>
                <a:spcPts val="0"/>
              </a:spcAft>
              <a:buNone/>
              <a:defRPr>
                <a:solidFill>
                  <a:schemeClr val="lt1"/>
                </a:solidFill>
              </a:defRPr>
            </a:lvl2pPr>
            <a:lvl3pPr lvl="2" algn="r" rtl="0">
              <a:spcBef>
                <a:spcPts val="0"/>
              </a:spcBef>
              <a:spcAft>
                <a:spcPts val="0"/>
              </a:spcAft>
              <a:buNone/>
              <a:defRPr>
                <a:solidFill>
                  <a:schemeClr val="lt1"/>
                </a:solidFill>
              </a:defRPr>
            </a:lvl3pPr>
            <a:lvl4pPr lvl="3" algn="r" rtl="0">
              <a:spcBef>
                <a:spcPts val="0"/>
              </a:spcBef>
              <a:spcAft>
                <a:spcPts val="0"/>
              </a:spcAft>
              <a:buNone/>
              <a:defRPr>
                <a:solidFill>
                  <a:schemeClr val="lt1"/>
                </a:solidFill>
              </a:defRPr>
            </a:lvl4pPr>
            <a:lvl5pPr lvl="4" algn="r" rtl="0">
              <a:spcBef>
                <a:spcPts val="0"/>
              </a:spcBef>
              <a:spcAft>
                <a:spcPts val="0"/>
              </a:spcAft>
              <a:buNone/>
              <a:defRPr>
                <a:solidFill>
                  <a:schemeClr val="lt1"/>
                </a:solidFill>
              </a:defRPr>
            </a:lvl5pPr>
            <a:lvl6pPr lvl="5" algn="r" rtl="0">
              <a:spcBef>
                <a:spcPts val="0"/>
              </a:spcBef>
              <a:spcAft>
                <a:spcPts val="0"/>
              </a:spcAft>
              <a:buNone/>
              <a:defRPr>
                <a:solidFill>
                  <a:schemeClr val="lt1"/>
                </a:solidFill>
              </a:defRPr>
            </a:lvl6pPr>
            <a:lvl7pPr lvl="6" algn="r" rtl="0">
              <a:spcBef>
                <a:spcPts val="0"/>
              </a:spcBef>
              <a:spcAft>
                <a:spcPts val="0"/>
              </a:spcAft>
              <a:buNone/>
              <a:defRPr>
                <a:solidFill>
                  <a:schemeClr val="lt1"/>
                </a:solidFill>
              </a:defRPr>
            </a:lvl7pPr>
            <a:lvl8pPr lvl="7" algn="r" rtl="0">
              <a:spcBef>
                <a:spcPts val="0"/>
              </a:spcBef>
              <a:spcAft>
                <a:spcPts val="0"/>
              </a:spcAft>
              <a:buNone/>
              <a:defRPr>
                <a:solidFill>
                  <a:schemeClr val="lt1"/>
                </a:solidFill>
              </a:defRPr>
            </a:lvl8pPr>
            <a:lvl9pPr lvl="8" algn="r" rtl="0">
              <a:spcBef>
                <a:spcPts val="0"/>
              </a:spcBef>
              <a:spcAft>
                <a:spcPts val="0"/>
              </a:spcAft>
              <a:buNone/>
              <a:defRPr>
                <a:solidFill>
                  <a:schemeClr val="lt1"/>
                </a:solidFill>
              </a:defRPr>
            </a:lvl9pPr>
          </a:lstStyle>
          <a:p>
            <a:endParaRPr/>
          </a:p>
        </p:txBody>
      </p:sp>
      <p:sp>
        <p:nvSpPr>
          <p:cNvPr id="199" name="Google Shape;199;p20"/>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00" name="Google Shape;200;p20"/>
          <p:cNvPicPr preferRelativeResize="0"/>
          <p:nvPr/>
        </p:nvPicPr>
        <p:blipFill rotWithShape="1">
          <a:blip r:embed="rId3">
            <a:alphaModFix amt="75000"/>
          </a:blip>
          <a:srcRect l="23664" t="13299"/>
          <a:stretch/>
        </p:blipFill>
        <p:spPr>
          <a:xfrm>
            <a:off x="-142875" y="-308600"/>
            <a:ext cx="4171950" cy="2933699"/>
          </a:xfrm>
          <a:prstGeom prst="rect">
            <a:avLst/>
          </a:prstGeom>
          <a:noFill/>
          <a:ln>
            <a:noFill/>
          </a:ln>
        </p:spPr>
      </p:pic>
      <p:pic>
        <p:nvPicPr>
          <p:cNvPr id="201" name="Google Shape;201;p20"/>
          <p:cNvPicPr preferRelativeResize="0"/>
          <p:nvPr/>
        </p:nvPicPr>
        <p:blipFill rotWithShape="1">
          <a:blip r:embed="rId3">
            <a:alphaModFix amt="75000"/>
          </a:blip>
          <a:srcRect l="21334" t="3883"/>
          <a:stretch/>
        </p:blipFill>
        <p:spPr>
          <a:xfrm rot="-10799995">
            <a:off x="5587300" y="2451302"/>
            <a:ext cx="3747200" cy="283507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202"/>
        <p:cNvGrpSpPr/>
        <p:nvPr/>
      </p:nvGrpSpPr>
      <p:grpSpPr>
        <a:xfrm>
          <a:off x="0" y="0"/>
          <a:ext cx="0" cy="0"/>
          <a:chOff x="0" y="0"/>
          <a:chExt cx="0" cy="0"/>
        </a:xfrm>
      </p:grpSpPr>
      <p:pic>
        <p:nvPicPr>
          <p:cNvPr id="203" name="Google Shape;203;p21"/>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204" name="Google Shape;204;p21"/>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1"/>
          <p:cNvSpPr txBox="1">
            <a:spLocks noGrp="1"/>
          </p:cNvSpPr>
          <p:nvPr>
            <p:ph type="title"/>
          </p:nvPr>
        </p:nvSpPr>
        <p:spPr>
          <a:xfrm>
            <a:off x="720000" y="1748246"/>
            <a:ext cx="24231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08" name="Google Shape;208;p21"/>
          <p:cNvSpPr txBox="1">
            <a:spLocks noGrp="1"/>
          </p:cNvSpPr>
          <p:nvPr>
            <p:ph type="subTitle" idx="1"/>
          </p:nvPr>
        </p:nvSpPr>
        <p:spPr>
          <a:xfrm>
            <a:off x="720204" y="2019748"/>
            <a:ext cx="2423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21"/>
          <p:cNvSpPr txBox="1">
            <a:spLocks noGrp="1"/>
          </p:cNvSpPr>
          <p:nvPr>
            <p:ph type="title" idx="2"/>
          </p:nvPr>
        </p:nvSpPr>
        <p:spPr>
          <a:xfrm>
            <a:off x="3368276" y="1748246"/>
            <a:ext cx="24231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0" name="Google Shape;210;p21"/>
          <p:cNvSpPr txBox="1">
            <a:spLocks noGrp="1"/>
          </p:cNvSpPr>
          <p:nvPr>
            <p:ph type="subTitle" idx="3"/>
          </p:nvPr>
        </p:nvSpPr>
        <p:spPr>
          <a:xfrm>
            <a:off x="3368275" y="2019748"/>
            <a:ext cx="2423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1"/>
          <p:cNvSpPr txBox="1">
            <a:spLocks noGrp="1"/>
          </p:cNvSpPr>
          <p:nvPr>
            <p:ph type="title" idx="4"/>
          </p:nvPr>
        </p:nvSpPr>
        <p:spPr>
          <a:xfrm>
            <a:off x="720204" y="3237376"/>
            <a:ext cx="24231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2" name="Google Shape;212;p21"/>
          <p:cNvSpPr txBox="1">
            <a:spLocks noGrp="1"/>
          </p:cNvSpPr>
          <p:nvPr>
            <p:ph type="subTitle" idx="5"/>
          </p:nvPr>
        </p:nvSpPr>
        <p:spPr>
          <a:xfrm>
            <a:off x="720204" y="3509446"/>
            <a:ext cx="2423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idx="6"/>
          </p:nvPr>
        </p:nvSpPr>
        <p:spPr>
          <a:xfrm>
            <a:off x="3368276" y="3237376"/>
            <a:ext cx="24231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4" name="Google Shape;214;p21"/>
          <p:cNvSpPr txBox="1">
            <a:spLocks noGrp="1"/>
          </p:cNvSpPr>
          <p:nvPr>
            <p:ph type="subTitle" idx="7"/>
          </p:nvPr>
        </p:nvSpPr>
        <p:spPr>
          <a:xfrm>
            <a:off x="3368275" y="3509446"/>
            <a:ext cx="2423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21"/>
          <p:cNvSpPr txBox="1">
            <a:spLocks noGrp="1"/>
          </p:cNvSpPr>
          <p:nvPr>
            <p:ph type="title" idx="8"/>
          </p:nvPr>
        </p:nvSpPr>
        <p:spPr>
          <a:xfrm>
            <a:off x="6000876" y="1748246"/>
            <a:ext cx="2423100" cy="42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2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6" name="Google Shape;216;p21"/>
          <p:cNvSpPr txBox="1">
            <a:spLocks noGrp="1"/>
          </p:cNvSpPr>
          <p:nvPr>
            <p:ph type="subTitle" idx="9"/>
          </p:nvPr>
        </p:nvSpPr>
        <p:spPr>
          <a:xfrm>
            <a:off x="6000875" y="2019748"/>
            <a:ext cx="2423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1"/>
          <p:cNvSpPr txBox="1">
            <a:spLocks noGrp="1"/>
          </p:cNvSpPr>
          <p:nvPr>
            <p:ph type="title" idx="13"/>
          </p:nvPr>
        </p:nvSpPr>
        <p:spPr>
          <a:xfrm>
            <a:off x="6000876" y="3237376"/>
            <a:ext cx="2423100" cy="426900"/>
          </a:xfrm>
          <a:prstGeom prst="rect">
            <a:avLst/>
          </a:prstGeom>
        </p:spPr>
        <p:txBody>
          <a:bodyPr spcFirstLastPara="1" wrap="square" lIns="91425" tIns="91425" rIns="91425" bIns="91425" anchor="b" anchorCtr="0">
            <a:noAutofit/>
          </a:bodyPr>
          <a:lstStyle>
            <a:lvl1pPr lvl="0" algn="ctr" rtl="0">
              <a:lnSpc>
                <a:spcPct val="132352"/>
              </a:lnSpc>
              <a:spcBef>
                <a:spcPts val="0"/>
              </a:spcBef>
              <a:spcAft>
                <a:spcPts val="0"/>
              </a:spcAft>
              <a:buSzPts val="2000"/>
              <a:buNone/>
              <a:defRPr sz="2200">
                <a:solidFill>
                  <a:schemeClr val="accen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8" name="Google Shape;218;p21"/>
          <p:cNvSpPr txBox="1">
            <a:spLocks noGrp="1"/>
          </p:cNvSpPr>
          <p:nvPr>
            <p:ph type="subTitle" idx="14"/>
          </p:nvPr>
        </p:nvSpPr>
        <p:spPr>
          <a:xfrm>
            <a:off x="6000875" y="3509446"/>
            <a:ext cx="2423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21"/>
          <p:cNvSpPr txBox="1">
            <a:spLocks noGrp="1"/>
          </p:cNvSpPr>
          <p:nvPr>
            <p:ph type="title" idx="15"/>
          </p:nvPr>
        </p:nvSpPr>
        <p:spPr>
          <a:xfrm>
            <a:off x="718150" y="540000"/>
            <a:ext cx="77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20" name="Google Shape;220;p21"/>
          <p:cNvPicPr preferRelativeResize="0"/>
          <p:nvPr/>
        </p:nvPicPr>
        <p:blipFill rotWithShape="1">
          <a:blip r:embed="rId3">
            <a:alphaModFix amt="75000"/>
          </a:blip>
          <a:srcRect l="23147" t="15754"/>
          <a:stretch/>
        </p:blipFill>
        <p:spPr>
          <a:xfrm rot="5400000">
            <a:off x="5748539" y="489536"/>
            <a:ext cx="4351724" cy="2953549"/>
          </a:xfrm>
          <a:prstGeom prst="rect">
            <a:avLst/>
          </a:prstGeom>
          <a:noFill/>
          <a:ln>
            <a:noFill/>
          </a:ln>
        </p:spPr>
      </p:pic>
      <p:pic>
        <p:nvPicPr>
          <p:cNvPr id="221" name="Google Shape;221;p21"/>
          <p:cNvPicPr preferRelativeResize="0"/>
          <p:nvPr/>
        </p:nvPicPr>
        <p:blipFill rotWithShape="1">
          <a:blip r:embed="rId3">
            <a:alphaModFix amt="75000"/>
          </a:blip>
          <a:srcRect l="19672" t="17471"/>
          <a:stretch/>
        </p:blipFill>
        <p:spPr>
          <a:xfrm rot="-5399996">
            <a:off x="-957325" y="1514479"/>
            <a:ext cx="4633974" cy="294791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247"/>
        <p:cNvGrpSpPr/>
        <p:nvPr/>
      </p:nvGrpSpPr>
      <p:grpSpPr>
        <a:xfrm>
          <a:off x="0" y="0"/>
          <a:ext cx="0" cy="0"/>
          <a:chOff x="0" y="0"/>
          <a:chExt cx="0" cy="0"/>
        </a:xfrm>
      </p:grpSpPr>
      <p:pic>
        <p:nvPicPr>
          <p:cNvPr id="248" name="Google Shape;248;p24"/>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249" name="Google Shape;249;p24"/>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txBox="1">
            <a:spLocks noGrp="1"/>
          </p:cNvSpPr>
          <p:nvPr>
            <p:ph type="ctrTitle"/>
          </p:nvPr>
        </p:nvSpPr>
        <p:spPr>
          <a:xfrm>
            <a:off x="2243613" y="573100"/>
            <a:ext cx="4661700" cy="115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3" name="Google Shape;253;p24"/>
          <p:cNvSpPr txBox="1">
            <a:spLocks noGrp="1"/>
          </p:cNvSpPr>
          <p:nvPr>
            <p:ph type="subTitle" idx="1"/>
          </p:nvPr>
        </p:nvSpPr>
        <p:spPr>
          <a:xfrm>
            <a:off x="2243625" y="1723300"/>
            <a:ext cx="4661700" cy="115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400"/>
              <a:buNone/>
              <a:defRPr sz="1600">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54" name="Google Shape;254;p24"/>
          <p:cNvSpPr txBox="1"/>
          <p:nvPr/>
        </p:nvSpPr>
        <p:spPr>
          <a:xfrm>
            <a:off x="2072100" y="4182850"/>
            <a:ext cx="4999800" cy="420600"/>
          </a:xfrm>
          <a:prstGeom prst="rect">
            <a:avLst/>
          </a:prstGeom>
          <a:noFill/>
          <a:ln>
            <a:noFill/>
          </a:ln>
        </p:spPr>
        <p:txBody>
          <a:bodyPr spcFirstLastPara="1" wrap="square" lIns="91425" tIns="0" rIns="0" bIns="0" anchor="b" anchorCtr="0">
            <a:noAutofit/>
          </a:bodyPr>
          <a:lstStyle/>
          <a:p>
            <a:pPr marL="0" lvl="0" indent="0" algn="ctr" rtl="0">
              <a:lnSpc>
                <a:spcPct val="100000"/>
              </a:lnSpc>
              <a:spcBef>
                <a:spcPts val="300"/>
              </a:spcBef>
              <a:spcAft>
                <a:spcPts val="0"/>
              </a:spcAft>
              <a:buNone/>
            </a:pPr>
            <a:r>
              <a:rPr lang="en" sz="1200">
                <a:solidFill>
                  <a:schemeClr val="lt1"/>
                </a:solidFill>
                <a:latin typeface="Karla"/>
                <a:ea typeface="Karla"/>
                <a:cs typeface="Karla"/>
                <a:sym typeface="Karla"/>
              </a:rPr>
              <a:t>CREDITS: This presentation template was created by </a:t>
            </a:r>
            <a:r>
              <a:rPr lang="en" sz="1200" b="1">
                <a:solidFill>
                  <a:schemeClr val="lt1"/>
                </a:solidFill>
                <a:uFill>
                  <a:noFill/>
                </a:uFill>
                <a:latin typeface="Karla"/>
                <a:ea typeface="Karla"/>
                <a:cs typeface="Karla"/>
                <a:sym typeface="Karla"/>
                <a:hlinkClick r:id="rId3">
                  <a:extLst>
                    <a:ext uri="{A12FA001-AC4F-418D-AE19-62706E023703}">
                      <ahyp:hlinkClr xmlns:ahyp="http://schemas.microsoft.com/office/drawing/2018/hyperlinkcolor" val="tx"/>
                    </a:ext>
                  </a:extLst>
                </a:hlinkClick>
              </a:rPr>
              <a:t>Slidesgo</a:t>
            </a:r>
            <a:r>
              <a:rPr lang="en" sz="1200">
                <a:solidFill>
                  <a:schemeClr val="lt1"/>
                </a:solidFill>
                <a:latin typeface="Karla"/>
                <a:ea typeface="Karla"/>
                <a:cs typeface="Karla"/>
                <a:sym typeface="Karla"/>
              </a:rPr>
              <a:t>, and includes icons by </a:t>
            </a:r>
            <a:r>
              <a:rPr lang="en" sz="1200" b="1">
                <a:solidFill>
                  <a:schemeClr val="lt1"/>
                </a:solidFill>
                <a:uFill>
                  <a:noFill/>
                </a:uFill>
                <a:latin typeface="Karla"/>
                <a:ea typeface="Karla"/>
                <a:cs typeface="Karla"/>
                <a:sym typeface="Karla"/>
                <a:hlinkClick r:id="rId4">
                  <a:extLst>
                    <a:ext uri="{A12FA001-AC4F-418D-AE19-62706E023703}">
                      <ahyp:hlinkClr xmlns:ahyp="http://schemas.microsoft.com/office/drawing/2018/hyperlinkcolor" val="tx"/>
                    </a:ext>
                  </a:extLst>
                </a:hlinkClick>
              </a:rPr>
              <a:t>Flaticon</a:t>
            </a:r>
            <a:r>
              <a:rPr lang="en" sz="1200">
                <a:solidFill>
                  <a:schemeClr val="lt1"/>
                </a:solidFill>
                <a:latin typeface="Karla"/>
                <a:ea typeface="Karla"/>
                <a:cs typeface="Karla"/>
                <a:sym typeface="Karla"/>
              </a:rPr>
              <a:t> and infographics &amp; images by </a:t>
            </a:r>
            <a:r>
              <a:rPr lang="en" sz="1200" b="1">
                <a:solidFill>
                  <a:schemeClr val="lt1"/>
                </a:solidFill>
                <a:uFill>
                  <a:noFill/>
                </a:uFill>
                <a:latin typeface="Karla"/>
                <a:ea typeface="Karla"/>
                <a:cs typeface="Karla"/>
                <a:sym typeface="Karla"/>
                <a:hlinkClick r:id="rId5">
                  <a:extLst>
                    <a:ext uri="{A12FA001-AC4F-418D-AE19-62706E023703}">
                      <ahyp:hlinkClr xmlns:ahyp="http://schemas.microsoft.com/office/drawing/2018/hyperlinkcolor" val="tx"/>
                    </a:ext>
                  </a:extLst>
                </a:hlinkClick>
              </a:rPr>
              <a:t>Freepik</a:t>
            </a:r>
            <a:endParaRPr sz="1200" b="1">
              <a:solidFill>
                <a:schemeClr val="lt1"/>
              </a:solidFill>
              <a:latin typeface="Karla"/>
              <a:ea typeface="Karla"/>
              <a:cs typeface="Karla"/>
              <a:sym typeface="Karla"/>
            </a:endParaRPr>
          </a:p>
        </p:txBody>
      </p:sp>
      <p:pic>
        <p:nvPicPr>
          <p:cNvPr id="255" name="Google Shape;255;p24"/>
          <p:cNvPicPr preferRelativeResize="0"/>
          <p:nvPr/>
        </p:nvPicPr>
        <p:blipFill rotWithShape="1">
          <a:blip r:embed="rId6">
            <a:alphaModFix amt="75000"/>
          </a:blip>
          <a:srcRect l="18320"/>
          <a:stretch/>
        </p:blipFill>
        <p:spPr>
          <a:xfrm rot="5400000">
            <a:off x="5077976" y="347474"/>
            <a:ext cx="5076823" cy="3848475"/>
          </a:xfrm>
          <a:prstGeom prst="rect">
            <a:avLst/>
          </a:prstGeom>
          <a:noFill/>
          <a:ln>
            <a:noFill/>
          </a:ln>
        </p:spPr>
      </p:pic>
      <p:pic>
        <p:nvPicPr>
          <p:cNvPr id="256" name="Google Shape;256;p24"/>
          <p:cNvPicPr preferRelativeResize="0"/>
          <p:nvPr/>
        </p:nvPicPr>
        <p:blipFill rotWithShape="1">
          <a:blip r:embed="rId6">
            <a:alphaModFix amt="75000"/>
          </a:blip>
          <a:srcRect l="14258" t="537"/>
          <a:stretch/>
        </p:blipFill>
        <p:spPr>
          <a:xfrm rot="-5399997">
            <a:off x="-1076912" y="756716"/>
            <a:ext cx="5372099" cy="385867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257"/>
        <p:cNvGrpSpPr/>
        <p:nvPr/>
      </p:nvGrpSpPr>
      <p:grpSpPr>
        <a:xfrm>
          <a:off x="0" y="0"/>
          <a:ext cx="0" cy="0"/>
          <a:chOff x="0" y="0"/>
          <a:chExt cx="0" cy="0"/>
        </a:xfrm>
      </p:grpSpPr>
      <p:pic>
        <p:nvPicPr>
          <p:cNvPr id="258" name="Google Shape;258;p25"/>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259" name="Google Shape;259;p25"/>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5"/>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25"/>
          <p:cNvPicPr preferRelativeResize="0"/>
          <p:nvPr/>
        </p:nvPicPr>
        <p:blipFill rotWithShape="1">
          <a:blip r:embed="rId3">
            <a:alphaModFix amt="75000"/>
          </a:blip>
          <a:srcRect l="23664" t="13299"/>
          <a:stretch/>
        </p:blipFill>
        <p:spPr>
          <a:xfrm>
            <a:off x="9525" y="-156200"/>
            <a:ext cx="4171950" cy="2933699"/>
          </a:xfrm>
          <a:prstGeom prst="rect">
            <a:avLst/>
          </a:prstGeom>
          <a:noFill/>
          <a:ln>
            <a:noFill/>
          </a:ln>
        </p:spPr>
      </p:pic>
      <p:pic>
        <p:nvPicPr>
          <p:cNvPr id="263" name="Google Shape;263;p25"/>
          <p:cNvPicPr preferRelativeResize="0"/>
          <p:nvPr/>
        </p:nvPicPr>
        <p:blipFill rotWithShape="1">
          <a:blip r:embed="rId3">
            <a:alphaModFix amt="75000"/>
          </a:blip>
          <a:srcRect l="21334" t="3883"/>
          <a:stretch/>
        </p:blipFill>
        <p:spPr>
          <a:xfrm rot="-10799995">
            <a:off x="5739700" y="2603702"/>
            <a:ext cx="3747200" cy="283507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264"/>
        <p:cNvGrpSpPr/>
        <p:nvPr/>
      </p:nvGrpSpPr>
      <p:grpSpPr>
        <a:xfrm>
          <a:off x="0" y="0"/>
          <a:ext cx="0" cy="0"/>
          <a:chOff x="0" y="0"/>
          <a:chExt cx="0" cy="0"/>
        </a:xfrm>
      </p:grpSpPr>
      <p:pic>
        <p:nvPicPr>
          <p:cNvPr id="265" name="Google Shape;265;p26"/>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266" name="Google Shape;266;p26"/>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 name="Google Shape;269;p26"/>
          <p:cNvPicPr preferRelativeResize="0"/>
          <p:nvPr/>
        </p:nvPicPr>
        <p:blipFill rotWithShape="1">
          <a:blip r:embed="rId3">
            <a:alphaModFix amt="75000"/>
          </a:blip>
          <a:srcRect l="20356"/>
          <a:stretch/>
        </p:blipFill>
        <p:spPr>
          <a:xfrm rot="5400000">
            <a:off x="4631025" y="510125"/>
            <a:ext cx="5524500" cy="4294700"/>
          </a:xfrm>
          <a:prstGeom prst="rect">
            <a:avLst/>
          </a:prstGeom>
          <a:noFill/>
          <a:ln>
            <a:noFill/>
          </a:ln>
        </p:spPr>
      </p:pic>
      <p:pic>
        <p:nvPicPr>
          <p:cNvPr id="270" name="Google Shape;270;p26"/>
          <p:cNvPicPr preferRelativeResize="0"/>
          <p:nvPr/>
        </p:nvPicPr>
        <p:blipFill rotWithShape="1">
          <a:blip r:embed="rId3">
            <a:alphaModFix amt="75000"/>
          </a:blip>
          <a:srcRect l="16645" t="537"/>
          <a:stretch/>
        </p:blipFill>
        <p:spPr>
          <a:xfrm rot="-5399997">
            <a:off x="-1058539" y="294014"/>
            <a:ext cx="5654502" cy="417781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en-US" sz="3300" b="0" strike="noStrike" spc="-1">
              <a:latin typeface="Arial"/>
            </a:endParaRPr>
          </a:p>
        </p:txBody>
      </p:sp>
      <p:sp>
        <p:nvSpPr>
          <p:cNvPr id="3" name="PlaceHolder 2"/>
          <p:cNvSpPr>
            <a:spLocks noGrp="1"/>
          </p:cNvSpPr>
          <p:nvPr>
            <p:ph type="subTitle"/>
          </p:nvPr>
        </p:nvSpPr>
        <p:spPr>
          <a:xfrm>
            <a:off x="457200" y="1203390"/>
            <a:ext cx="8229240" cy="2982960"/>
          </a:xfrm>
          <a:prstGeom prst="rect">
            <a:avLst/>
          </a:prstGeom>
        </p:spPr>
        <p:txBody>
          <a:bodyPr lIns="0" tIns="0" rIns="0" bIns="0" anchor="ctr"/>
          <a:lstStyle/>
          <a:p>
            <a:pPr algn="ctr"/>
            <a:endParaRPr lang="en-US" sz="2400" b="0" strike="noStrike" spc="-1">
              <a:latin typeface="Arial"/>
            </a:endParaRPr>
          </a:p>
        </p:txBody>
      </p:sp>
    </p:spTree>
    <p:extLst>
      <p:ext uri="{BB962C8B-B14F-4D97-AF65-F5344CB8AC3E}">
        <p14:creationId xmlns:p14="http://schemas.microsoft.com/office/powerpoint/2010/main" val="132862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19" name="Google Shape;19;p3"/>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title"/>
          </p:nvPr>
        </p:nvSpPr>
        <p:spPr>
          <a:xfrm>
            <a:off x="4491888" y="1682463"/>
            <a:ext cx="3312300" cy="111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700">
                <a:solidFill>
                  <a:schemeClr val="accen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23" name="Google Shape;23;p3"/>
          <p:cNvSpPr txBox="1">
            <a:spLocks noGrp="1"/>
          </p:cNvSpPr>
          <p:nvPr>
            <p:ph type="subTitle" idx="1"/>
          </p:nvPr>
        </p:nvSpPr>
        <p:spPr>
          <a:xfrm>
            <a:off x="4491888" y="2851113"/>
            <a:ext cx="3312300" cy="60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6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4" name="Google Shape;24;p3"/>
          <p:cNvSpPr txBox="1">
            <a:spLocks noGrp="1"/>
          </p:cNvSpPr>
          <p:nvPr>
            <p:ph type="title" idx="2" hasCustomPrompt="1"/>
          </p:nvPr>
        </p:nvSpPr>
        <p:spPr>
          <a:xfrm>
            <a:off x="1931113" y="1872250"/>
            <a:ext cx="1728900" cy="1188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60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pic>
        <p:nvPicPr>
          <p:cNvPr id="25" name="Google Shape;25;p3"/>
          <p:cNvPicPr preferRelativeResize="0"/>
          <p:nvPr/>
        </p:nvPicPr>
        <p:blipFill>
          <a:blip r:embed="rId3">
            <a:alphaModFix amt="75000"/>
          </a:blip>
          <a:stretch>
            <a:fillRect/>
          </a:stretch>
        </p:blipFill>
        <p:spPr>
          <a:xfrm>
            <a:off x="-1015800" y="-419100"/>
            <a:ext cx="6190054" cy="3832501"/>
          </a:xfrm>
          <a:prstGeom prst="rect">
            <a:avLst/>
          </a:prstGeom>
          <a:noFill/>
          <a:ln>
            <a:noFill/>
          </a:ln>
        </p:spPr>
      </p:pic>
      <p:pic>
        <p:nvPicPr>
          <p:cNvPr id="26" name="Google Shape;26;p3"/>
          <p:cNvPicPr preferRelativeResize="0"/>
          <p:nvPr/>
        </p:nvPicPr>
        <p:blipFill>
          <a:blip r:embed="rId3">
            <a:alphaModFix amt="75000"/>
          </a:blip>
          <a:stretch>
            <a:fillRect/>
          </a:stretch>
        </p:blipFill>
        <p:spPr>
          <a:xfrm rot="10800000">
            <a:off x="4352926" y="1967775"/>
            <a:ext cx="5790899" cy="3585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pic>
        <p:nvPicPr>
          <p:cNvPr id="37" name="Google Shape;37;p5"/>
          <p:cNvPicPr preferRelativeResize="0"/>
          <p:nvPr/>
        </p:nvPicPr>
        <p:blipFill rotWithShape="1">
          <a:blip r:embed="rId2">
            <a:alphaModFix amt="75000"/>
          </a:blip>
          <a:srcRect l="17266" t="16652"/>
          <a:stretch/>
        </p:blipFill>
        <p:spPr>
          <a:xfrm rot="10800000">
            <a:off x="4688049" y="2278552"/>
            <a:ext cx="4684549" cy="2922100"/>
          </a:xfrm>
          <a:prstGeom prst="rect">
            <a:avLst/>
          </a:prstGeom>
          <a:noFill/>
          <a:ln>
            <a:noFill/>
          </a:ln>
        </p:spPr>
      </p:pic>
      <p:pic>
        <p:nvPicPr>
          <p:cNvPr id="38" name="Google Shape;38;p5"/>
          <p:cNvPicPr preferRelativeResize="0"/>
          <p:nvPr/>
        </p:nvPicPr>
        <p:blipFill rotWithShape="1">
          <a:blip r:embed="rId2">
            <a:alphaModFix amt="75000"/>
          </a:blip>
          <a:srcRect l="16618" t="14668"/>
          <a:stretch/>
        </p:blipFill>
        <p:spPr>
          <a:xfrm rot="4">
            <a:off x="-57150" y="-190497"/>
            <a:ext cx="4810127" cy="3047996"/>
          </a:xfrm>
          <a:prstGeom prst="rect">
            <a:avLst/>
          </a:prstGeom>
          <a:noFill/>
          <a:ln>
            <a:noFill/>
          </a:ln>
        </p:spPr>
      </p:pic>
      <p:pic>
        <p:nvPicPr>
          <p:cNvPr id="39" name="Google Shape;39;p5"/>
          <p:cNvPicPr preferRelativeResize="0"/>
          <p:nvPr/>
        </p:nvPicPr>
        <p:blipFill rotWithShape="1">
          <a:blip r:embed="rId3">
            <a:alphaModFix/>
          </a:blip>
          <a:srcRect t="1620" b="17753"/>
          <a:stretch/>
        </p:blipFill>
        <p:spPr>
          <a:xfrm>
            <a:off x="-181700" y="-257175"/>
            <a:ext cx="9649551" cy="5667373"/>
          </a:xfrm>
          <a:prstGeom prst="rect">
            <a:avLst/>
          </a:prstGeom>
          <a:noFill/>
          <a:ln>
            <a:noFill/>
          </a:ln>
        </p:spPr>
      </p:pic>
      <p:sp>
        <p:nvSpPr>
          <p:cNvPr id="40" name="Google Shape;40;p5"/>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txBox="1">
            <a:spLocks noGrp="1"/>
          </p:cNvSpPr>
          <p:nvPr>
            <p:ph type="title"/>
          </p:nvPr>
        </p:nvSpPr>
        <p:spPr>
          <a:xfrm>
            <a:off x="720000" y="540000"/>
            <a:ext cx="77043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5"/>
          <p:cNvSpPr txBox="1">
            <a:spLocks noGrp="1"/>
          </p:cNvSpPr>
          <p:nvPr>
            <p:ph type="subTitle" idx="1"/>
          </p:nvPr>
        </p:nvSpPr>
        <p:spPr>
          <a:xfrm>
            <a:off x="1605775" y="3703499"/>
            <a:ext cx="2846700" cy="78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 name="Google Shape;45;p5"/>
          <p:cNvSpPr txBox="1">
            <a:spLocks noGrp="1"/>
          </p:cNvSpPr>
          <p:nvPr>
            <p:ph type="subTitle" idx="2"/>
          </p:nvPr>
        </p:nvSpPr>
        <p:spPr>
          <a:xfrm>
            <a:off x="4688050" y="3703499"/>
            <a:ext cx="2846700" cy="78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5"/>
          <p:cNvSpPr txBox="1">
            <a:spLocks noGrp="1"/>
          </p:cNvSpPr>
          <p:nvPr>
            <p:ph type="subTitle" idx="3"/>
          </p:nvPr>
        </p:nvSpPr>
        <p:spPr>
          <a:xfrm>
            <a:off x="1605779" y="3328943"/>
            <a:ext cx="28467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None/>
              <a:defRPr sz="2000">
                <a:solidFill>
                  <a:schemeClr val="accent1"/>
                </a:solidFill>
                <a:latin typeface="Audiowide"/>
                <a:ea typeface="Audiowide"/>
                <a:cs typeface="Audiowide"/>
                <a:sym typeface="Audiowide"/>
              </a:defRPr>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47" name="Google Shape;47;p5"/>
          <p:cNvSpPr txBox="1">
            <a:spLocks noGrp="1"/>
          </p:cNvSpPr>
          <p:nvPr>
            <p:ph type="subTitle" idx="4"/>
          </p:nvPr>
        </p:nvSpPr>
        <p:spPr>
          <a:xfrm>
            <a:off x="4688055" y="3328943"/>
            <a:ext cx="28467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None/>
              <a:defRPr sz="2000">
                <a:solidFill>
                  <a:schemeClr val="accent1"/>
                </a:solidFill>
                <a:latin typeface="Audiowide"/>
                <a:ea typeface="Audiowide"/>
                <a:cs typeface="Audiowide"/>
                <a:sym typeface="Audiowide"/>
              </a:defRPr>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pic>
        <p:nvPicPr>
          <p:cNvPr id="49" name="Google Shape;49;p6"/>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50" name="Google Shape;50;p6"/>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54" name="Google Shape;54;p6"/>
          <p:cNvPicPr preferRelativeResize="0"/>
          <p:nvPr/>
        </p:nvPicPr>
        <p:blipFill rotWithShape="1">
          <a:blip r:embed="rId3">
            <a:alphaModFix amt="75000"/>
          </a:blip>
          <a:srcRect l="24087" t="19903"/>
          <a:stretch/>
        </p:blipFill>
        <p:spPr>
          <a:xfrm>
            <a:off x="-104775" y="-85500"/>
            <a:ext cx="3714749" cy="2426851"/>
          </a:xfrm>
          <a:prstGeom prst="rect">
            <a:avLst/>
          </a:prstGeom>
          <a:noFill/>
          <a:ln>
            <a:noFill/>
          </a:ln>
        </p:spPr>
      </p:pic>
      <p:pic>
        <p:nvPicPr>
          <p:cNvPr id="55" name="Google Shape;55;p6"/>
          <p:cNvPicPr preferRelativeResize="0"/>
          <p:nvPr/>
        </p:nvPicPr>
        <p:blipFill rotWithShape="1">
          <a:blip r:embed="rId3">
            <a:alphaModFix amt="75000"/>
          </a:blip>
          <a:srcRect l="22039" t="14089"/>
          <a:stretch/>
        </p:blipFill>
        <p:spPr>
          <a:xfrm rot="-10799995">
            <a:off x="5705475" y="2752926"/>
            <a:ext cx="3629025" cy="247629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
        <p:cNvGrpSpPr/>
        <p:nvPr/>
      </p:nvGrpSpPr>
      <p:grpSpPr>
        <a:xfrm>
          <a:off x="0" y="0"/>
          <a:ext cx="0" cy="0"/>
          <a:chOff x="0" y="0"/>
          <a:chExt cx="0" cy="0"/>
        </a:xfrm>
      </p:grpSpPr>
      <p:pic>
        <p:nvPicPr>
          <p:cNvPr id="65" name="Google Shape;65;p8"/>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66" name="Google Shape;66;p8"/>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2005350" y="1506750"/>
            <a:ext cx="5133300" cy="2130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7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70" name="Google Shape;70;p8"/>
          <p:cNvPicPr preferRelativeResize="0"/>
          <p:nvPr/>
        </p:nvPicPr>
        <p:blipFill>
          <a:blip r:embed="rId3">
            <a:alphaModFix amt="75000"/>
          </a:blip>
          <a:stretch>
            <a:fillRect/>
          </a:stretch>
        </p:blipFill>
        <p:spPr>
          <a:xfrm rot="5400000">
            <a:off x="4270575" y="37800"/>
            <a:ext cx="6816287" cy="4220224"/>
          </a:xfrm>
          <a:prstGeom prst="rect">
            <a:avLst/>
          </a:prstGeom>
          <a:noFill/>
          <a:ln>
            <a:noFill/>
          </a:ln>
        </p:spPr>
      </p:pic>
      <p:pic>
        <p:nvPicPr>
          <p:cNvPr id="71" name="Google Shape;71;p8"/>
          <p:cNvPicPr preferRelativeResize="0"/>
          <p:nvPr/>
        </p:nvPicPr>
        <p:blipFill>
          <a:blip r:embed="rId3">
            <a:alphaModFix amt="75000"/>
          </a:blip>
          <a:stretch>
            <a:fillRect/>
          </a:stretch>
        </p:blipFill>
        <p:spPr>
          <a:xfrm rot="-5399997">
            <a:off x="-1890149" y="942974"/>
            <a:ext cx="6692275" cy="41434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pic>
        <p:nvPicPr>
          <p:cNvPr id="73" name="Google Shape;73;p9"/>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74" name="Google Shape;74;p9"/>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txBox="1">
            <a:spLocks noGrp="1"/>
          </p:cNvSpPr>
          <p:nvPr>
            <p:ph type="title"/>
          </p:nvPr>
        </p:nvSpPr>
        <p:spPr>
          <a:xfrm>
            <a:off x="970400" y="1168075"/>
            <a:ext cx="3133800" cy="18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9"/>
          <p:cNvSpPr txBox="1">
            <a:spLocks noGrp="1"/>
          </p:cNvSpPr>
          <p:nvPr>
            <p:ph type="subTitle" idx="1"/>
          </p:nvPr>
        </p:nvSpPr>
        <p:spPr>
          <a:xfrm>
            <a:off x="970400" y="3167250"/>
            <a:ext cx="3133800" cy="84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79" name="Google Shape;79;p9"/>
          <p:cNvPicPr preferRelativeResize="0"/>
          <p:nvPr/>
        </p:nvPicPr>
        <p:blipFill rotWithShape="1">
          <a:blip r:embed="rId3">
            <a:alphaModFix amt="75000"/>
          </a:blip>
          <a:srcRect l="19106" t="4942"/>
          <a:stretch/>
        </p:blipFill>
        <p:spPr>
          <a:xfrm rot="-5400000">
            <a:off x="-727588" y="1263239"/>
            <a:ext cx="4580326" cy="33325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pic>
        <p:nvPicPr>
          <p:cNvPr id="81" name="Google Shape;81;p10"/>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82" name="Google Shape;82;p10"/>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txBox="1">
            <a:spLocks noGrp="1"/>
          </p:cNvSpPr>
          <p:nvPr>
            <p:ph type="title"/>
          </p:nvPr>
        </p:nvSpPr>
        <p:spPr>
          <a:xfrm rot="300">
            <a:off x="720000" y="3295650"/>
            <a:ext cx="3433500" cy="1207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6"/>
        <p:cNvGrpSpPr/>
        <p:nvPr/>
      </p:nvGrpSpPr>
      <p:grpSpPr>
        <a:xfrm>
          <a:off x="0" y="0"/>
          <a:ext cx="0" cy="0"/>
          <a:chOff x="0" y="0"/>
          <a:chExt cx="0" cy="0"/>
        </a:xfrm>
      </p:grpSpPr>
      <p:pic>
        <p:nvPicPr>
          <p:cNvPr id="87" name="Google Shape;87;p11"/>
          <p:cNvPicPr preferRelativeResize="0"/>
          <p:nvPr/>
        </p:nvPicPr>
        <p:blipFill rotWithShape="1">
          <a:blip r:embed="rId2">
            <a:alphaModFix/>
          </a:blip>
          <a:srcRect t="1620" b="17753"/>
          <a:stretch/>
        </p:blipFill>
        <p:spPr>
          <a:xfrm>
            <a:off x="-181700" y="-257175"/>
            <a:ext cx="9649551" cy="5667373"/>
          </a:xfrm>
          <a:prstGeom prst="rect">
            <a:avLst/>
          </a:prstGeom>
          <a:noFill/>
          <a:ln>
            <a:noFill/>
          </a:ln>
        </p:spPr>
      </p:pic>
      <p:sp>
        <p:nvSpPr>
          <p:cNvPr id="88" name="Google Shape;88;p11"/>
          <p:cNvSpPr/>
          <p:nvPr/>
        </p:nvSpPr>
        <p:spPr>
          <a:xfrm rot="-5400000">
            <a:off x="2011650" y="-2135075"/>
            <a:ext cx="5316600" cy="9339900"/>
          </a:xfrm>
          <a:prstGeom prst="rect">
            <a:avLst/>
          </a:prstGeom>
          <a:gradFill>
            <a:gsLst>
              <a:gs pos="0">
                <a:srgbClr val="10355F">
                  <a:alpha val="59215"/>
                </a:srgbClr>
              </a:gs>
              <a:gs pos="50000">
                <a:srgbClr val="FFFFFF">
                  <a:alpha val="0"/>
                </a:srgbClr>
              </a:gs>
              <a:gs pos="100000">
                <a:srgbClr val="10355F">
                  <a:alpha val="59215"/>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p:nvPr/>
        </p:nvSpPr>
        <p:spPr>
          <a:xfrm rot="10800000">
            <a:off x="-371475" y="-85500"/>
            <a:ext cx="895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p:nvPr/>
        </p:nvSpPr>
        <p:spPr>
          <a:xfrm>
            <a:off x="8739750" y="-117725"/>
            <a:ext cx="781200" cy="5305200"/>
          </a:xfrm>
          <a:prstGeom prst="rect">
            <a:avLst/>
          </a:prstGeom>
          <a:gradFill>
            <a:gsLst>
              <a:gs pos="0">
                <a:srgbClr val="FFFFFF">
                  <a:alpha val="4745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txBox="1">
            <a:spLocks noGrp="1"/>
          </p:cNvSpPr>
          <p:nvPr>
            <p:ph type="title" hasCustomPrompt="1"/>
          </p:nvPr>
        </p:nvSpPr>
        <p:spPr>
          <a:xfrm rot="186">
            <a:off x="977225" y="1686338"/>
            <a:ext cx="5538000" cy="1234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9600"/>
              <a:buNone/>
              <a:defRPr sz="8100"/>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
        <p:nvSpPr>
          <p:cNvPr id="92" name="Google Shape;92;p11"/>
          <p:cNvSpPr txBox="1">
            <a:spLocks noGrp="1"/>
          </p:cNvSpPr>
          <p:nvPr>
            <p:ph type="subTitle" idx="1"/>
          </p:nvPr>
        </p:nvSpPr>
        <p:spPr>
          <a:xfrm>
            <a:off x="977225" y="2821638"/>
            <a:ext cx="5538000" cy="45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8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93" name="Google Shape;93;p11"/>
          <p:cNvPicPr preferRelativeResize="0"/>
          <p:nvPr/>
        </p:nvPicPr>
        <p:blipFill rotWithShape="1">
          <a:blip r:embed="rId3">
            <a:alphaModFix amt="75000"/>
          </a:blip>
          <a:srcRect/>
          <a:stretch/>
        </p:blipFill>
        <p:spPr>
          <a:xfrm rot="6015032">
            <a:off x="3802652" y="445901"/>
            <a:ext cx="7113000" cy="4404125"/>
          </a:xfrm>
          <a:prstGeom prst="rect">
            <a:avLst/>
          </a:prstGeom>
          <a:noFill/>
          <a:ln>
            <a:noFill/>
          </a:ln>
        </p:spPr>
      </p:pic>
      <p:pic>
        <p:nvPicPr>
          <p:cNvPr id="94" name="Google Shape;94;p11"/>
          <p:cNvPicPr preferRelativeResize="0"/>
          <p:nvPr/>
        </p:nvPicPr>
        <p:blipFill rotWithShape="1">
          <a:blip r:embed="rId3">
            <a:alphaModFix amt="75000"/>
          </a:blip>
          <a:srcRect l="-60" t="537"/>
          <a:stretch/>
        </p:blipFill>
        <p:spPr>
          <a:xfrm rot="-5399997">
            <a:off x="-1590800" y="1404054"/>
            <a:ext cx="5772273" cy="355281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dk2"/>
            </a:gs>
            <a:gs pos="37000">
              <a:schemeClr val="dk1"/>
            </a:gs>
            <a:gs pos="63000">
              <a:schemeClr val="dk1"/>
            </a:gs>
            <a:gs pos="100000">
              <a:schemeClr val="dk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2475"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800"/>
              <a:buFont typeface="Audiowide"/>
              <a:buNone/>
              <a:defRPr sz="2800">
                <a:solidFill>
                  <a:schemeClr val="lt1"/>
                </a:solidFill>
                <a:latin typeface="Audiowide"/>
                <a:ea typeface="Audiowide"/>
                <a:cs typeface="Audiowide"/>
                <a:sym typeface="Audiowide"/>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782475"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1pPr>
            <a:lvl2pPr marL="914400" lvl="1"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2pPr>
            <a:lvl3pPr marL="1371600" lvl="2"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3pPr>
            <a:lvl4pPr marL="1828800" lvl="3"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4pPr>
            <a:lvl5pPr marL="2286000" lvl="4"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5pPr>
            <a:lvl6pPr marL="2743200" lvl="5"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6pPr>
            <a:lvl7pPr marL="3200400" lvl="6"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7pPr>
            <a:lvl8pPr marL="3657600" lvl="7"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8pPr>
            <a:lvl9pPr marL="4114800" lvl="8" indent="-317500">
              <a:lnSpc>
                <a:spcPct val="100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5" r:id="rId13"/>
    <p:sldLayoutId id="2147483666" r:id="rId14"/>
    <p:sldLayoutId id="2147483667" r:id="rId15"/>
    <p:sldLayoutId id="2147483670" r:id="rId16"/>
    <p:sldLayoutId id="2147483671" r:id="rId17"/>
    <p:sldLayoutId id="2147483672" r:id="rId18"/>
    <p:sldLayoutId id="214748367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7.xml"/><Relationship Id="rId1" Type="http://schemas.openxmlformats.org/officeDocument/2006/relationships/video" Target="https://www.youtube.com/embed/DXsexlI15E0?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7.xml"/><Relationship Id="rId1" Type="http://schemas.openxmlformats.org/officeDocument/2006/relationships/video" Target="https://www.youtube.com/embed/TO53e7_lvr0?feature=oembed"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0"/>
          <p:cNvSpPr/>
          <p:nvPr/>
        </p:nvSpPr>
        <p:spPr>
          <a:xfrm>
            <a:off x="1727250" y="1228150"/>
            <a:ext cx="5689500" cy="24768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txBox="1">
            <a:spLocks noGrp="1"/>
          </p:cNvSpPr>
          <p:nvPr>
            <p:ph type="ctrTitle"/>
          </p:nvPr>
        </p:nvSpPr>
        <p:spPr>
          <a:xfrm>
            <a:off x="1625850" y="1317528"/>
            <a:ext cx="5892300" cy="235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Artificial Intelligence in Cancer Care</a:t>
            </a:r>
            <a:endParaRPr dirty="0">
              <a:solidFill>
                <a:srgbClr val="CC0000"/>
              </a:solidFill>
            </a:endParaRPr>
          </a:p>
        </p:txBody>
      </p:sp>
      <p:sp>
        <p:nvSpPr>
          <p:cNvPr id="283" name="Google Shape;283;p30"/>
          <p:cNvSpPr txBox="1">
            <a:spLocks noGrp="1"/>
          </p:cNvSpPr>
          <p:nvPr>
            <p:ph type="subTitle" idx="1"/>
          </p:nvPr>
        </p:nvSpPr>
        <p:spPr>
          <a:xfrm>
            <a:off x="1625850" y="3778500"/>
            <a:ext cx="5892300"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lang="en" dirty="0"/>
          </a:p>
          <a:p>
            <a:pPr marL="0" lvl="0" indent="0" algn="ctr" rtl="0">
              <a:spcBef>
                <a:spcPts val="0"/>
              </a:spcBef>
              <a:spcAft>
                <a:spcPts val="0"/>
              </a:spcAft>
              <a:buNone/>
            </a:pPr>
            <a:endParaRPr lang="en" dirty="0"/>
          </a:p>
          <a:p>
            <a:pPr marL="0" lvl="0" indent="0" algn="ctr" rtl="0">
              <a:spcBef>
                <a:spcPts val="0"/>
              </a:spcBef>
              <a:spcAft>
                <a:spcPts val="0"/>
              </a:spcAft>
              <a:buNone/>
            </a:pPr>
            <a:endParaRPr lang="en" dirty="0"/>
          </a:p>
          <a:p>
            <a:pPr marL="0" lvl="0" indent="0" algn="ctr" rtl="0">
              <a:spcBef>
                <a:spcPts val="0"/>
              </a:spcBef>
              <a:spcAft>
                <a:spcPts val="0"/>
              </a:spcAft>
              <a:buNone/>
            </a:pPr>
            <a:r>
              <a:rPr lang="en" dirty="0"/>
              <a:t>Dr. Carlos </a:t>
            </a:r>
            <a:r>
              <a:rPr lang="en" dirty="0" err="1"/>
              <a:t>Alemañy</a:t>
            </a:r>
            <a:endParaRPr lang="en" dirty="0"/>
          </a:p>
          <a:p>
            <a:pPr marL="0" lvl="0" indent="0" algn="ctr" rtl="0">
              <a:spcBef>
                <a:spcPts val="0"/>
              </a:spcBef>
              <a:spcAft>
                <a:spcPts val="0"/>
              </a:spcAft>
              <a:buNone/>
            </a:pPr>
            <a:r>
              <a:rPr lang="en" dirty="0"/>
              <a:t>Hematologist/Oncologist </a:t>
            </a:r>
          </a:p>
          <a:p>
            <a:pPr marL="0" lvl="0" indent="0" algn="ctr" rtl="0">
              <a:spcBef>
                <a:spcPts val="0"/>
              </a:spcBef>
              <a:spcAft>
                <a:spcPts val="0"/>
              </a:spcAft>
              <a:buNone/>
            </a:pPr>
            <a:r>
              <a:rPr lang="en" dirty="0"/>
              <a:t>Director of Clinical Research</a:t>
            </a:r>
          </a:p>
          <a:p>
            <a:pPr marL="0" lvl="0" indent="0" algn="ctr" rtl="0">
              <a:spcBef>
                <a:spcPts val="0"/>
              </a:spcBef>
              <a:spcAft>
                <a:spcPts val="0"/>
              </a:spcAft>
              <a:buNone/>
            </a:pPr>
            <a:r>
              <a:rPr lang="en" dirty="0" err="1"/>
              <a:t>AdventHealth</a:t>
            </a:r>
            <a:r>
              <a:rPr lang="en" dirty="0"/>
              <a:t> Cancer Institute</a:t>
            </a:r>
          </a:p>
          <a:p>
            <a:pPr marL="0" lvl="0" indent="0" algn="ctr" rtl="0">
              <a:spcBef>
                <a:spcPts val="0"/>
              </a:spcBef>
              <a:spcAft>
                <a:spcPts val="0"/>
              </a:spcAft>
              <a:buNone/>
            </a:pPr>
            <a:r>
              <a:rPr lang="en" dirty="0"/>
              <a:t>Orlando, FL</a:t>
            </a:r>
            <a:endParaRPr dirty="0"/>
          </a:p>
        </p:txBody>
      </p:sp>
      <p:grpSp>
        <p:nvGrpSpPr>
          <p:cNvPr id="284" name="Google Shape;284;p30"/>
          <p:cNvGrpSpPr/>
          <p:nvPr/>
        </p:nvGrpSpPr>
        <p:grpSpPr>
          <a:xfrm>
            <a:off x="1006807" y="487596"/>
            <a:ext cx="288601" cy="1096693"/>
            <a:chOff x="1006700" y="2603975"/>
            <a:chExt cx="55450" cy="210700"/>
          </a:xfrm>
        </p:grpSpPr>
        <p:sp>
          <p:nvSpPr>
            <p:cNvPr id="285" name="Google Shape;285;p30"/>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30"/>
          <p:cNvGrpSpPr/>
          <p:nvPr/>
        </p:nvGrpSpPr>
        <p:grpSpPr>
          <a:xfrm rot="5400000">
            <a:off x="7769557" y="3906771"/>
            <a:ext cx="288601" cy="1096693"/>
            <a:chOff x="1006700" y="2603975"/>
            <a:chExt cx="55450" cy="210700"/>
          </a:xfrm>
        </p:grpSpPr>
        <p:sp>
          <p:nvSpPr>
            <p:cNvPr id="292" name="Google Shape;292;p30"/>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0"/>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0"/>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0"/>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30"/>
          <p:cNvGrpSpPr/>
          <p:nvPr/>
        </p:nvGrpSpPr>
        <p:grpSpPr>
          <a:xfrm>
            <a:off x="551124" y="3629702"/>
            <a:ext cx="1178637" cy="1096691"/>
            <a:chOff x="827350" y="3629733"/>
            <a:chExt cx="1431600" cy="1332067"/>
          </a:xfrm>
        </p:grpSpPr>
        <p:sp>
          <p:nvSpPr>
            <p:cNvPr id="299" name="Google Shape;299;p3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30"/>
          <p:cNvGrpSpPr/>
          <p:nvPr/>
        </p:nvGrpSpPr>
        <p:grpSpPr>
          <a:xfrm>
            <a:off x="322602" y="2902809"/>
            <a:ext cx="781224" cy="726909"/>
            <a:chOff x="827350" y="3629733"/>
            <a:chExt cx="1431600" cy="1332067"/>
          </a:xfrm>
        </p:grpSpPr>
        <p:sp>
          <p:nvSpPr>
            <p:cNvPr id="303" name="Google Shape;303;p3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30"/>
          <p:cNvGrpSpPr/>
          <p:nvPr/>
        </p:nvGrpSpPr>
        <p:grpSpPr>
          <a:xfrm>
            <a:off x="1816189" y="4394848"/>
            <a:ext cx="356325" cy="331552"/>
            <a:chOff x="827350" y="3629733"/>
            <a:chExt cx="1431600" cy="1332067"/>
          </a:xfrm>
        </p:grpSpPr>
        <p:sp>
          <p:nvSpPr>
            <p:cNvPr id="307" name="Google Shape;307;p3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0"/>
          <p:cNvGrpSpPr/>
          <p:nvPr/>
        </p:nvGrpSpPr>
        <p:grpSpPr>
          <a:xfrm>
            <a:off x="7466251" y="219713"/>
            <a:ext cx="895180" cy="832942"/>
            <a:chOff x="827350" y="3629733"/>
            <a:chExt cx="1431600" cy="1332067"/>
          </a:xfrm>
        </p:grpSpPr>
        <p:sp>
          <p:nvSpPr>
            <p:cNvPr id="311" name="Google Shape;311;p3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0"/>
          <p:cNvGrpSpPr/>
          <p:nvPr/>
        </p:nvGrpSpPr>
        <p:grpSpPr>
          <a:xfrm>
            <a:off x="8131283" y="1065715"/>
            <a:ext cx="598982" cy="557337"/>
            <a:chOff x="827350" y="3629733"/>
            <a:chExt cx="1431600" cy="1332067"/>
          </a:xfrm>
        </p:grpSpPr>
        <p:sp>
          <p:nvSpPr>
            <p:cNvPr id="315" name="Google Shape;315;p3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30"/>
          <p:cNvGrpSpPr/>
          <p:nvPr/>
        </p:nvGrpSpPr>
        <p:grpSpPr>
          <a:xfrm>
            <a:off x="6901231" y="620669"/>
            <a:ext cx="464268" cy="431989"/>
            <a:chOff x="827350" y="3629733"/>
            <a:chExt cx="1431600" cy="1332067"/>
          </a:xfrm>
        </p:grpSpPr>
        <p:sp>
          <p:nvSpPr>
            <p:cNvPr id="319" name="Google Shape;319;p3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3"/>
          <p:cNvSpPr/>
          <p:nvPr/>
        </p:nvSpPr>
        <p:spPr>
          <a:xfrm>
            <a:off x="1339813" y="1228150"/>
            <a:ext cx="2911500" cy="24768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txBox="1">
            <a:spLocks noGrp="1"/>
          </p:cNvSpPr>
          <p:nvPr>
            <p:ph type="title"/>
          </p:nvPr>
        </p:nvSpPr>
        <p:spPr>
          <a:xfrm>
            <a:off x="4501661" y="2735738"/>
            <a:ext cx="3312300" cy="111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Choosing systemic therapy</a:t>
            </a:r>
            <a:endParaRPr dirty="0">
              <a:solidFill>
                <a:schemeClr val="bg1"/>
              </a:solidFill>
            </a:endParaRPr>
          </a:p>
        </p:txBody>
      </p:sp>
      <p:sp>
        <p:nvSpPr>
          <p:cNvPr id="399" name="Google Shape;399;p33"/>
          <p:cNvSpPr txBox="1">
            <a:spLocks noGrp="1"/>
          </p:cNvSpPr>
          <p:nvPr>
            <p:ph type="title" idx="2"/>
          </p:nvPr>
        </p:nvSpPr>
        <p:spPr>
          <a:xfrm>
            <a:off x="1931113" y="1872250"/>
            <a:ext cx="1728900" cy="118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grpSp>
        <p:nvGrpSpPr>
          <p:cNvPr id="400" name="Google Shape;400;p33"/>
          <p:cNvGrpSpPr/>
          <p:nvPr/>
        </p:nvGrpSpPr>
        <p:grpSpPr>
          <a:xfrm rot="10800000">
            <a:off x="8057882" y="382596"/>
            <a:ext cx="288601" cy="1096693"/>
            <a:chOff x="1006700" y="2603975"/>
            <a:chExt cx="55450" cy="210700"/>
          </a:xfrm>
        </p:grpSpPr>
        <p:sp>
          <p:nvSpPr>
            <p:cNvPr id="401" name="Google Shape;401;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3"/>
          <p:cNvGrpSpPr/>
          <p:nvPr/>
        </p:nvGrpSpPr>
        <p:grpSpPr>
          <a:xfrm>
            <a:off x="558602" y="508321"/>
            <a:ext cx="781224" cy="726909"/>
            <a:chOff x="827350" y="3629733"/>
            <a:chExt cx="1431600" cy="1332067"/>
          </a:xfrm>
        </p:grpSpPr>
        <p:sp>
          <p:nvSpPr>
            <p:cNvPr id="408" name="Google Shape;408;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33"/>
          <p:cNvGrpSpPr/>
          <p:nvPr/>
        </p:nvGrpSpPr>
        <p:grpSpPr>
          <a:xfrm>
            <a:off x="1387564" y="321673"/>
            <a:ext cx="356325" cy="331552"/>
            <a:chOff x="827350" y="3629733"/>
            <a:chExt cx="1431600" cy="1332067"/>
          </a:xfrm>
        </p:grpSpPr>
        <p:sp>
          <p:nvSpPr>
            <p:cNvPr id="412" name="Google Shape;412;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3"/>
          <p:cNvGrpSpPr/>
          <p:nvPr/>
        </p:nvGrpSpPr>
        <p:grpSpPr>
          <a:xfrm>
            <a:off x="7535601" y="3848738"/>
            <a:ext cx="895180" cy="832942"/>
            <a:chOff x="827350" y="3629733"/>
            <a:chExt cx="1431600" cy="1332067"/>
          </a:xfrm>
        </p:grpSpPr>
        <p:sp>
          <p:nvSpPr>
            <p:cNvPr id="416" name="Google Shape;416;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33"/>
          <p:cNvGrpSpPr/>
          <p:nvPr/>
        </p:nvGrpSpPr>
        <p:grpSpPr>
          <a:xfrm>
            <a:off x="7902683" y="2980240"/>
            <a:ext cx="598982" cy="557337"/>
            <a:chOff x="827350" y="3629733"/>
            <a:chExt cx="1431600" cy="1332067"/>
          </a:xfrm>
        </p:grpSpPr>
        <p:sp>
          <p:nvSpPr>
            <p:cNvPr id="420" name="Google Shape;420;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3"/>
          <p:cNvGrpSpPr/>
          <p:nvPr/>
        </p:nvGrpSpPr>
        <p:grpSpPr>
          <a:xfrm>
            <a:off x="6634531" y="4239131"/>
            <a:ext cx="464268" cy="431989"/>
            <a:chOff x="827350" y="3629733"/>
            <a:chExt cx="1431600" cy="1332067"/>
          </a:xfrm>
        </p:grpSpPr>
        <p:sp>
          <p:nvSpPr>
            <p:cNvPr id="424" name="Google Shape;424;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33"/>
          <p:cNvGrpSpPr/>
          <p:nvPr/>
        </p:nvGrpSpPr>
        <p:grpSpPr>
          <a:xfrm rot="5400000">
            <a:off x="962657" y="3906771"/>
            <a:ext cx="288601" cy="1096693"/>
            <a:chOff x="1006700" y="2603975"/>
            <a:chExt cx="55450" cy="210700"/>
          </a:xfrm>
        </p:grpSpPr>
        <p:sp>
          <p:nvSpPr>
            <p:cNvPr id="428" name="Google Shape;428;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851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3"/>
          <p:cNvSpPr/>
          <p:nvPr/>
        </p:nvSpPr>
        <p:spPr>
          <a:xfrm>
            <a:off x="1339813" y="1228150"/>
            <a:ext cx="2911500" cy="24768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txBox="1">
            <a:spLocks noGrp="1"/>
          </p:cNvSpPr>
          <p:nvPr>
            <p:ph type="title"/>
          </p:nvPr>
        </p:nvSpPr>
        <p:spPr>
          <a:xfrm>
            <a:off x="4466592" y="2144263"/>
            <a:ext cx="3312300" cy="111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Cost</a:t>
            </a:r>
            <a:endParaRPr dirty="0">
              <a:solidFill>
                <a:schemeClr val="bg1"/>
              </a:solidFill>
            </a:endParaRPr>
          </a:p>
        </p:txBody>
      </p:sp>
      <p:sp>
        <p:nvSpPr>
          <p:cNvPr id="399" name="Google Shape;399;p33"/>
          <p:cNvSpPr txBox="1">
            <a:spLocks noGrp="1"/>
          </p:cNvSpPr>
          <p:nvPr>
            <p:ph type="title" idx="2"/>
          </p:nvPr>
        </p:nvSpPr>
        <p:spPr>
          <a:xfrm>
            <a:off x="1931113" y="1872250"/>
            <a:ext cx="1728900" cy="118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grpSp>
        <p:nvGrpSpPr>
          <p:cNvPr id="400" name="Google Shape;400;p33"/>
          <p:cNvGrpSpPr/>
          <p:nvPr/>
        </p:nvGrpSpPr>
        <p:grpSpPr>
          <a:xfrm rot="10800000">
            <a:off x="8057882" y="382596"/>
            <a:ext cx="288601" cy="1096693"/>
            <a:chOff x="1006700" y="2603975"/>
            <a:chExt cx="55450" cy="210700"/>
          </a:xfrm>
        </p:grpSpPr>
        <p:sp>
          <p:nvSpPr>
            <p:cNvPr id="401" name="Google Shape;401;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3"/>
          <p:cNvGrpSpPr/>
          <p:nvPr/>
        </p:nvGrpSpPr>
        <p:grpSpPr>
          <a:xfrm>
            <a:off x="558602" y="508321"/>
            <a:ext cx="781224" cy="726909"/>
            <a:chOff x="827350" y="3629733"/>
            <a:chExt cx="1431600" cy="1332067"/>
          </a:xfrm>
        </p:grpSpPr>
        <p:sp>
          <p:nvSpPr>
            <p:cNvPr id="408" name="Google Shape;408;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33"/>
          <p:cNvGrpSpPr/>
          <p:nvPr/>
        </p:nvGrpSpPr>
        <p:grpSpPr>
          <a:xfrm>
            <a:off x="1387564" y="321673"/>
            <a:ext cx="356325" cy="331552"/>
            <a:chOff x="827350" y="3629733"/>
            <a:chExt cx="1431600" cy="1332067"/>
          </a:xfrm>
        </p:grpSpPr>
        <p:sp>
          <p:nvSpPr>
            <p:cNvPr id="412" name="Google Shape;412;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3"/>
          <p:cNvGrpSpPr/>
          <p:nvPr/>
        </p:nvGrpSpPr>
        <p:grpSpPr>
          <a:xfrm>
            <a:off x="7535601" y="3848738"/>
            <a:ext cx="895180" cy="832942"/>
            <a:chOff x="827350" y="3629733"/>
            <a:chExt cx="1431600" cy="1332067"/>
          </a:xfrm>
        </p:grpSpPr>
        <p:sp>
          <p:nvSpPr>
            <p:cNvPr id="416" name="Google Shape;416;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33"/>
          <p:cNvGrpSpPr/>
          <p:nvPr/>
        </p:nvGrpSpPr>
        <p:grpSpPr>
          <a:xfrm>
            <a:off x="7902683" y="2980240"/>
            <a:ext cx="598982" cy="557337"/>
            <a:chOff x="827350" y="3629733"/>
            <a:chExt cx="1431600" cy="1332067"/>
          </a:xfrm>
        </p:grpSpPr>
        <p:sp>
          <p:nvSpPr>
            <p:cNvPr id="420" name="Google Shape;420;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3"/>
          <p:cNvGrpSpPr/>
          <p:nvPr/>
        </p:nvGrpSpPr>
        <p:grpSpPr>
          <a:xfrm>
            <a:off x="6634531" y="4239131"/>
            <a:ext cx="464268" cy="431989"/>
            <a:chOff x="827350" y="3629733"/>
            <a:chExt cx="1431600" cy="1332067"/>
          </a:xfrm>
        </p:grpSpPr>
        <p:sp>
          <p:nvSpPr>
            <p:cNvPr id="424" name="Google Shape;424;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33"/>
          <p:cNvGrpSpPr/>
          <p:nvPr/>
        </p:nvGrpSpPr>
        <p:grpSpPr>
          <a:xfrm rot="5400000">
            <a:off x="962657" y="3906771"/>
            <a:ext cx="288601" cy="1096693"/>
            <a:chOff x="1006700" y="2603975"/>
            <a:chExt cx="55450" cy="210700"/>
          </a:xfrm>
        </p:grpSpPr>
        <p:sp>
          <p:nvSpPr>
            <p:cNvPr id="428" name="Google Shape;428;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348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6"/>
          <p:cNvSpPr/>
          <p:nvPr/>
        </p:nvSpPr>
        <p:spPr>
          <a:xfrm>
            <a:off x="971400" y="975300"/>
            <a:ext cx="7201200" cy="31929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txBox="1">
            <a:spLocks noGrp="1"/>
          </p:cNvSpPr>
          <p:nvPr>
            <p:ph type="title"/>
          </p:nvPr>
        </p:nvSpPr>
        <p:spPr>
          <a:xfrm>
            <a:off x="1486024" y="3068248"/>
            <a:ext cx="6172200" cy="44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—Sundar Pichai, CEO of Alphabet</a:t>
            </a:r>
            <a:endParaRPr dirty="0"/>
          </a:p>
        </p:txBody>
      </p:sp>
      <p:sp>
        <p:nvSpPr>
          <p:cNvPr id="540" name="Google Shape;540;p36"/>
          <p:cNvSpPr txBox="1">
            <a:spLocks noGrp="1"/>
          </p:cNvSpPr>
          <p:nvPr>
            <p:ph type="subTitle" idx="1"/>
          </p:nvPr>
        </p:nvSpPr>
        <p:spPr>
          <a:xfrm>
            <a:off x="1485800" y="1628863"/>
            <a:ext cx="6172200" cy="1498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“Artificial intelligence will have a more profound impact on humanity than fire, electricity, and the internet.”</a:t>
            </a:r>
            <a:endParaRPr dirty="0"/>
          </a:p>
        </p:txBody>
      </p:sp>
      <p:grpSp>
        <p:nvGrpSpPr>
          <p:cNvPr id="541" name="Google Shape;541;p36"/>
          <p:cNvGrpSpPr/>
          <p:nvPr/>
        </p:nvGrpSpPr>
        <p:grpSpPr>
          <a:xfrm>
            <a:off x="424632" y="3695521"/>
            <a:ext cx="288601" cy="1096693"/>
            <a:chOff x="1006700" y="2603975"/>
            <a:chExt cx="55450" cy="210700"/>
          </a:xfrm>
        </p:grpSpPr>
        <p:sp>
          <p:nvSpPr>
            <p:cNvPr id="542" name="Google Shape;542;p36"/>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36"/>
          <p:cNvGrpSpPr/>
          <p:nvPr/>
        </p:nvGrpSpPr>
        <p:grpSpPr>
          <a:xfrm>
            <a:off x="7351974" y="351277"/>
            <a:ext cx="1178637" cy="1096691"/>
            <a:chOff x="827350" y="3629733"/>
            <a:chExt cx="1431600" cy="1332067"/>
          </a:xfrm>
        </p:grpSpPr>
        <p:sp>
          <p:nvSpPr>
            <p:cNvPr id="549" name="Google Shape;549;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6"/>
          <p:cNvGrpSpPr/>
          <p:nvPr/>
        </p:nvGrpSpPr>
        <p:grpSpPr>
          <a:xfrm>
            <a:off x="7916327" y="1616596"/>
            <a:ext cx="781224" cy="726909"/>
            <a:chOff x="827350" y="3629733"/>
            <a:chExt cx="1431600" cy="1332067"/>
          </a:xfrm>
        </p:grpSpPr>
        <p:sp>
          <p:nvSpPr>
            <p:cNvPr id="553" name="Google Shape;553;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36"/>
          <p:cNvGrpSpPr/>
          <p:nvPr/>
        </p:nvGrpSpPr>
        <p:grpSpPr>
          <a:xfrm>
            <a:off x="6235139" y="539499"/>
            <a:ext cx="637062" cy="592770"/>
            <a:chOff x="827350" y="3629733"/>
            <a:chExt cx="1431600" cy="1332067"/>
          </a:xfrm>
        </p:grpSpPr>
        <p:sp>
          <p:nvSpPr>
            <p:cNvPr id="557" name="Google Shape;557;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6"/>
          <p:cNvGrpSpPr/>
          <p:nvPr/>
        </p:nvGrpSpPr>
        <p:grpSpPr>
          <a:xfrm>
            <a:off x="6886468" y="329561"/>
            <a:ext cx="451240" cy="419868"/>
            <a:chOff x="827350" y="3629733"/>
            <a:chExt cx="1431600" cy="1332067"/>
          </a:xfrm>
        </p:grpSpPr>
        <p:sp>
          <p:nvSpPr>
            <p:cNvPr id="561" name="Google Shape;561;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Big Hero 6 - Introducing Baymax HD">
            <a:hlinkClick r:id="" action="ppaction://media"/>
            <a:extLst>
              <a:ext uri="{FF2B5EF4-FFF2-40B4-BE49-F238E27FC236}">
                <a16:creationId xmlns:a16="http://schemas.microsoft.com/office/drawing/2014/main" id="{4BBB07A8-96FC-49A0-2042-DDCDEB436703}"/>
              </a:ext>
            </a:extLst>
          </p:cNvPr>
          <p:cNvPicPr>
            <a:picLocks noRot="1" noChangeAspect="1"/>
          </p:cNvPicPr>
          <p:nvPr>
            <a:videoFile r:link="rId1"/>
          </p:nvPr>
        </p:nvPicPr>
        <p:blipFill>
          <a:blip r:embed="rId3"/>
          <a:stretch>
            <a:fillRect/>
          </a:stretch>
        </p:blipFill>
        <p:spPr>
          <a:xfrm>
            <a:off x="722007" y="396503"/>
            <a:ext cx="7699986" cy="4350493"/>
          </a:xfrm>
          <a:prstGeom prst="rect">
            <a:avLst/>
          </a:prstGeom>
        </p:spPr>
      </p:pic>
      <p:sp>
        <p:nvSpPr>
          <p:cNvPr id="3" name="TextBox 2">
            <a:extLst>
              <a:ext uri="{FF2B5EF4-FFF2-40B4-BE49-F238E27FC236}">
                <a16:creationId xmlns:a16="http://schemas.microsoft.com/office/drawing/2014/main" id="{C36BC8F8-CD10-AC7F-8640-A860D4497FEA}"/>
              </a:ext>
            </a:extLst>
          </p:cNvPr>
          <p:cNvSpPr txBox="1"/>
          <p:nvPr/>
        </p:nvSpPr>
        <p:spPr>
          <a:xfrm>
            <a:off x="2896701" y="4746996"/>
            <a:ext cx="3350597" cy="307777"/>
          </a:xfrm>
          <a:prstGeom prst="rect">
            <a:avLst/>
          </a:prstGeom>
          <a:noFill/>
        </p:spPr>
        <p:txBody>
          <a:bodyPr wrap="none" rtlCol="0">
            <a:spAutoFit/>
          </a:bodyPr>
          <a:lstStyle/>
          <a:p>
            <a:r>
              <a:rPr lang="en-US" i="1" dirty="0">
                <a:solidFill>
                  <a:schemeClr val="accent1"/>
                </a:solidFill>
              </a:rPr>
              <a:t>Big Hero 6</a:t>
            </a:r>
            <a:r>
              <a:rPr lang="en-US" dirty="0">
                <a:solidFill>
                  <a:schemeClr val="accent1"/>
                </a:solidFill>
              </a:rPr>
              <a:t>, (2014), Walt Disney Studios</a:t>
            </a:r>
            <a:endParaRPr lang="en-US" i="1" dirty="0">
              <a:solidFill>
                <a:schemeClr val="accent1"/>
              </a:solidFill>
            </a:endParaRPr>
          </a:p>
        </p:txBody>
      </p:sp>
    </p:spTree>
    <p:extLst>
      <p:ext uri="{BB962C8B-B14F-4D97-AF65-F5344CB8AC3E}">
        <p14:creationId xmlns:p14="http://schemas.microsoft.com/office/powerpoint/2010/main" val="188350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43"/>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Artificial Intelligence</a:t>
            </a:r>
            <a:endParaRPr dirty="0"/>
          </a:p>
        </p:txBody>
      </p:sp>
      <p:sp>
        <p:nvSpPr>
          <p:cNvPr id="822" name="Google Shape;822;p43"/>
          <p:cNvSpPr txBox="1"/>
          <p:nvPr/>
        </p:nvSpPr>
        <p:spPr>
          <a:xfrm>
            <a:off x="1359655" y="1324050"/>
            <a:ext cx="3487200" cy="42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lang="en" sz="2000" dirty="0">
              <a:solidFill>
                <a:schemeClr val="accent1"/>
              </a:solidFill>
              <a:latin typeface="Audiowide"/>
              <a:ea typeface="Audiowide"/>
              <a:cs typeface="Audiowide"/>
              <a:sym typeface="Audiowide"/>
            </a:endParaRPr>
          </a:p>
          <a:p>
            <a:pPr marL="0" lvl="0" indent="0" algn="ctr" rtl="0">
              <a:spcBef>
                <a:spcPts val="0"/>
              </a:spcBef>
              <a:spcAft>
                <a:spcPts val="0"/>
              </a:spcAft>
              <a:buNone/>
            </a:pPr>
            <a:r>
              <a:rPr lang="en-US" sz="2000" dirty="0">
                <a:solidFill>
                  <a:schemeClr val="accent1"/>
                </a:solidFill>
                <a:latin typeface="Audiowide"/>
                <a:ea typeface="Audiowide"/>
                <a:cs typeface="Audiowide"/>
                <a:sym typeface="Audiowide"/>
              </a:rPr>
              <a:t>Deep Learning</a:t>
            </a:r>
            <a:endParaRPr lang="en" sz="2000" dirty="0">
              <a:solidFill>
                <a:schemeClr val="accent1"/>
              </a:solidFill>
              <a:latin typeface="Audiowide"/>
              <a:ea typeface="Audiowide"/>
              <a:cs typeface="Audiowide"/>
              <a:sym typeface="Audiowide"/>
            </a:endParaRPr>
          </a:p>
        </p:txBody>
      </p:sp>
      <p:sp>
        <p:nvSpPr>
          <p:cNvPr id="823" name="Google Shape;823;p43"/>
          <p:cNvSpPr txBox="1"/>
          <p:nvPr/>
        </p:nvSpPr>
        <p:spPr>
          <a:xfrm>
            <a:off x="778818" y="2599011"/>
            <a:ext cx="2431906" cy="42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lang="en-US" sz="2000" dirty="0">
              <a:solidFill>
                <a:schemeClr val="accent1"/>
              </a:solidFill>
              <a:latin typeface="Audiowide"/>
              <a:ea typeface="Audiowide"/>
              <a:cs typeface="Audiowide"/>
              <a:sym typeface="Audiowide"/>
            </a:endParaRPr>
          </a:p>
          <a:p>
            <a:pPr marL="0" lvl="0" indent="0" algn="ctr" rtl="0">
              <a:spcBef>
                <a:spcPts val="0"/>
              </a:spcBef>
              <a:spcAft>
                <a:spcPts val="0"/>
              </a:spcAft>
              <a:buNone/>
            </a:pPr>
            <a:endParaRPr lang="en-US" sz="2000" dirty="0">
              <a:solidFill>
                <a:schemeClr val="accent1"/>
              </a:solidFill>
              <a:latin typeface="Audiowide"/>
              <a:ea typeface="Audiowide"/>
              <a:cs typeface="Audiowide"/>
              <a:sym typeface="Audiowide"/>
            </a:endParaRPr>
          </a:p>
          <a:p>
            <a:pPr marL="0" lvl="0" indent="0" algn="ctr" rtl="0">
              <a:spcBef>
                <a:spcPts val="0"/>
              </a:spcBef>
              <a:spcAft>
                <a:spcPts val="0"/>
              </a:spcAft>
              <a:buNone/>
            </a:pPr>
            <a:r>
              <a:rPr lang="en-US" sz="2000" dirty="0">
                <a:solidFill>
                  <a:schemeClr val="accent1"/>
                </a:solidFill>
                <a:latin typeface="Audiowide"/>
                <a:ea typeface="Audiowide"/>
                <a:cs typeface="Audiowide"/>
                <a:sym typeface="Audiowide"/>
              </a:rPr>
              <a:t>Recurrent </a:t>
            </a:r>
          </a:p>
          <a:p>
            <a:pPr marL="0" lvl="0" indent="0" algn="ctr" rtl="0">
              <a:spcBef>
                <a:spcPts val="0"/>
              </a:spcBef>
              <a:spcAft>
                <a:spcPts val="0"/>
              </a:spcAft>
              <a:buNone/>
            </a:pPr>
            <a:r>
              <a:rPr lang="en-US" sz="2000" dirty="0">
                <a:solidFill>
                  <a:schemeClr val="accent1"/>
                </a:solidFill>
                <a:latin typeface="Audiowide"/>
                <a:ea typeface="Audiowide"/>
                <a:cs typeface="Audiowide"/>
                <a:sym typeface="Audiowide"/>
              </a:rPr>
              <a:t>Neural Network</a:t>
            </a:r>
          </a:p>
        </p:txBody>
      </p:sp>
      <p:sp>
        <p:nvSpPr>
          <p:cNvPr id="824" name="Google Shape;824;p43"/>
          <p:cNvSpPr txBox="1"/>
          <p:nvPr/>
        </p:nvSpPr>
        <p:spPr>
          <a:xfrm>
            <a:off x="3210724" y="2367824"/>
            <a:ext cx="2775300" cy="42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lang="en" sz="2000" dirty="0">
              <a:solidFill>
                <a:schemeClr val="accent1"/>
              </a:solidFill>
              <a:latin typeface="Audiowide"/>
              <a:ea typeface="Audiowide"/>
              <a:cs typeface="Audiowide"/>
              <a:sym typeface="Audiowide"/>
            </a:endParaRPr>
          </a:p>
          <a:p>
            <a:pPr marL="0" lvl="0" indent="0" algn="ctr" rtl="0">
              <a:spcBef>
                <a:spcPts val="0"/>
              </a:spcBef>
              <a:spcAft>
                <a:spcPts val="0"/>
              </a:spcAft>
              <a:buNone/>
            </a:pPr>
            <a:endParaRPr lang="en" sz="2000" dirty="0">
              <a:solidFill>
                <a:schemeClr val="accent1"/>
              </a:solidFill>
              <a:latin typeface="Audiowide"/>
              <a:ea typeface="Audiowide"/>
              <a:cs typeface="Audiowide"/>
              <a:sym typeface="Audiowide"/>
            </a:endParaRPr>
          </a:p>
          <a:p>
            <a:pPr marL="0" lvl="0" indent="0" algn="ctr" rtl="0">
              <a:spcBef>
                <a:spcPts val="0"/>
              </a:spcBef>
              <a:spcAft>
                <a:spcPts val="0"/>
              </a:spcAft>
              <a:buNone/>
            </a:pPr>
            <a:r>
              <a:rPr lang="en" sz="2000" dirty="0">
                <a:solidFill>
                  <a:schemeClr val="accent1"/>
                </a:solidFill>
                <a:latin typeface="Audiowide"/>
                <a:ea typeface="Audiowide"/>
                <a:cs typeface="Audiowide"/>
                <a:sym typeface="Audiowide"/>
              </a:rPr>
              <a:t>Convolutional Neural</a:t>
            </a:r>
            <a:endParaRPr sz="2000" dirty="0">
              <a:solidFill>
                <a:schemeClr val="accent1"/>
              </a:solidFill>
              <a:latin typeface="Audiowide"/>
              <a:ea typeface="Audiowide"/>
              <a:cs typeface="Audiowide"/>
              <a:sym typeface="Audiowide"/>
            </a:endParaRPr>
          </a:p>
        </p:txBody>
      </p:sp>
      <p:sp>
        <p:nvSpPr>
          <p:cNvPr id="825" name="Google Shape;825;p43"/>
          <p:cNvSpPr txBox="1"/>
          <p:nvPr/>
        </p:nvSpPr>
        <p:spPr>
          <a:xfrm>
            <a:off x="830276" y="2599011"/>
            <a:ext cx="2143200" cy="696300"/>
          </a:xfrm>
          <a:prstGeom prst="rect">
            <a:avLst/>
          </a:prstGeom>
          <a:noFill/>
          <a:ln>
            <a:noFill/>
          </a:ln>
        </p:spPr>
        <p:txBody>
          <a:bodyPr spcFirstLastPara="1" wrap="square" lIns="91425" tIns="91425" rIns="91425" bIns="91425" anchor="t" anchorCtr="0">
            <a:noAutofit/>
          </a:bodyPr>
          <a:lstStyle/>
          <a:p>
            <a:pPr marL="285750" lvl="0" indent="-317500" algn="l" rtl="0">
              <a:spcBef>
                <a:spcPts val="0"/>
              </a:spcBef>
              <a:spcAft>
                <a:spcPts val="0"/>
              </a:spcAft>
              <a:buClr>
                <a:schemeClr val="lt1"/>
              </a:buClr>
              <a:buSzPts val="1400"/>
              <a:buFont typeface="Karla"/>
              <a:buChar char="●"/>
            </a:pPr>
            <a:endParaRPr dirty="0">
              <a:solidFill>
                <a:schemeClr val="lt1"/>
              </a:solidFill>
              <a:latin typeface="Karla"/>
              <a:ea typeface="Karla"/>
              <a:cs typeface="Karla"/>
              <a:sym typeface="Karla"/>
            </a:endParaRPr>
          </a:p>
        </p:txBody>
      </p:sp>
      <p:cxnSp>
        <p:nvCxnSpPr>
          <p:cNvPr id="826" name="Google Shape;826;p43"/>
          <p:cNvCxnSpPr>
            <a:cxnSpLocks/>
            <a:stCxn id="822" idx="2"/>
            <a:endCxn id="823" idx="0"/>
          </p:cNvCxnSpPr>
          <p:nvPr/>
        </p:nvCxnSpPr>
        <p:spPr>
          <a:xfrm rot="5400000">
            <a:off x="2122883" y="1618638"/>
            <a:ext cx="852261" cy="1108484"/>
          </a:xfrm>
          <a:prstGeom prst="bentConnector3">
            <a:avLst>
              <a:gd name="adj1" fmla="val 50000"/>
            </a:avLst>
          </a:prstGeom>
          <a:noFill/>
          <a:ln w="9525" cap="flat" cmpd="sng">
            <a:solidFill>
              <a:schemeClr val="lt1"/>
            </a:solidFill>
            <a:prstDash val="solid"/>
            <a:round/>
            <a:headEnd type="none" w="med" len="med"/>
            <a:tailEnd type="none" w="med" len="med"/>
          </a:ln>
        </p:spPr>
      </p:cxnSp>
      <p:cxnSp>
        <p:nvCxnSpPr>
          <p:cNvPr id="827" name="Google Shape;827;p43"/>
          <p:cNvCxnSpPr>
            <a:stCxn id="822" idx="2"/>
            <a:endCxn id="824" idx="0"/>
          </p:cNvCxnSpPr>
          <p:nvPr/>
        </p:nvCxnSpPr>
        <p:spPr>
          <a:xfrm rot="16200000" flipH="1">
            <a:off x="3540277" y="1309727"/>
            <a:ext cx="621074" cy="1495119"/>
          </a:xfrm>
          <a:prstGeom prst="bentConnector3">
            <a:avLst>
              <a:gd name="adj1" fmla="val 50000"/>
            </a:avLst>
          </a:prstGeom>
          <a:noFill/>
          <a:ln w="9525" cap="flat" cmpd="sng">
            <a:solidFill>
              <a:schemeClr val="lt1"/>
            </a:solidFill>
            <a:prstDash val="solid"/>
            <a:round/>
            <a:headEnd type="none" w="med" len="med"/>
            <a:tailEnd type="none" w="med" len="med"/>
          </a:ln>
        </p:spPr>
      </p:cxnSp>
      <p:sp>
        <p:nvSpPr>
          <p:cNvPr id="828" name="Google Shape;828;p43"/>
          <p:cNvSpPr txBox="1"/>
          <p:nvPr/>
        </p:nvSpPr>
        <p:spPr>
          <a:xfrm>
            <a:off x="6116435" y="2565012"/>
            <a:ext cx="2269096" cy="61117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dirty="0">
                <a:solidFill>
                  <a:schemeClr val="accent1"/>
                </a:solidFill>
                <a:latin typeface="Audiowide"/>
                <a:ea typeface="Audiowide"/>
                <a:cs typeface="Audiowide"/>
                <a:sym typeface="Audiowide"/>
              </a:rPr>
              <a:t>M</a:t>
            </a:r>
            <a:r>
              <a:rPr lang="en-US" sz="2000" dirty="0">
                <a:solidFill>
                  <a:schemeClr val="accent1"/>
                </a:solidFill>
                <a:latin typeface="Audiowide"/>
                <a:ea typeface="Audiowide"/>
                <a:cs typeface="Audiowide"/>
                <a:sym typeface="Audiowide"/>
              </a:rPr>
              <a:t>a</a:t>
            </a:r>
            <a:r>
              <a:rPr lang="en" sz="2000" dirty="0">
                <a:solidFill>
                  <a:schemeClr val="accent1"/>
                </a:solidFill>
                <a:latin typeface="Audiowide"/>
                <a:ea typeface="Audiowide"/>
                <a:cs typeface="Audiowide"/>
                <a:sym typeface="Audiowide"/>
              </a:rPr>
              <a:t>chine Learning</a:t>
            </a:r>
            <a:endParaRPr sz="2000" dirty="0">
              <a:solidFill>
                <a:schemeClr val="accent1"/>
              </a:solidFill>
              <a:latin typeface="Audiowide"/>
              <a:ea typeface="Audiowide"/>
              <a:cs typeface="Audiowide"/>
              <a:sym typeface="Audiowide"/>
            </a:endParaRPr>
          </a:p>
        </p:txBody>
      </p:sp>
      <p:sp>
        <p:nvSpPr>
          <p:cNvPr id="829" name="Google Shape;829;p43"/>
          <p:cNvSpPr txBox="1"/>
          <p:nvPr/>
        </p:nvSpPr>
        <p:spPr>
          <a:xfrm>
            <a:off x="6161675" y="3048075"/>
            <a:ext cx="2077500" cy="15606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latin typeface="Karla"/>
                <a:ea typeface="Karla"/>
                <a:cs typeface="Karla"/>
                <a:sym typeface="Karla"/>
              </a:rPr>
              <a:t>Comment</a:t>
            </a:r>
            <a:endParaRPr dirty="0">
              <a:solidFill>
                <a:schemeClr val="lt1"/>
              </a:solidFill>
              <a:latin typeface="Karla"/>
              <a:ea typeface="Karla"/>
              <a:cs typeface="Karla"/>
              <a:sym typeface="Karla"/>
            </a:endParaRPr>
          </a:p>
        </p:txBody>
      </p:sp>
      <p:sp>
        <p:nvSpPr>
          <p:cNvPr id="830" name="Google Shape;830;p43"/>
          <p:cNvSpPr txBox="1"/>
          <p:nvPr/>
        </p:nvSpPr>
        <p:spPr>
          <a:xfrm>
            <a:off x="3667050" y="2531172"/>
            <a:ext cx="1809900" cy="393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lang="en" sz="2000" dirty="0">
              <a:solidFill>
                <a:schemeClr val="accent1"/>
              </a:solidFill>
              <a:latin typeface="Audiowide"/>
              <a:ea typeface="Audiowide"/>
              <a:cs typeface="Audiowide"/>
              <a:sym typeface="Audiowide"/>
            </a:endParaRPr>
          </a:p>
          <a:p>
            <a:pPr marL="0" lvl="0" indent="0" algn="ctr" rtl="0">
              <a:spcBef>
                <a:spcPts val="0"/>
              </a:spcBef>
              <a:spcAft>
                <a:spcPts val="0"/>
              </a:spcAft>
              <a:buNone/>
            </a:pPr>
            <a:endParaRPr lang="en" sz="2000" dirty="0">
              <a:solidFill>
                <a:schemeClr val="accent1"/>
              </a:solidFill>
              <a:latin typeface="Audiowide"/>
              <a:ea typeface="Audiowide"/>
              <a:cs typeface="Audiowide"/>
              <a:sym typeface="Audiowide"/>
            </a:endParaRPr>
          </a:p>
          <a:p>
            <a:pPr marL="0" lvl="0" indent="0" algn="ctr" rtl="0">
              <a:spcBef>
                <a:spcPts val="0"/>
              </a:spcBef>
              <a:spcAft>
                <a:spcPts val="0"/>
              </a:spcAft>
              <a:buNone/>
            </a:pPr>
            <a:endParaRPr lang="en" sz="2000" dirty="0">
              <a:solidFill>
                <a:schemeClr val="accent1"/>
              </a:solidFill>
              <a:latin typeface="Audiowide"/>
              <a:ea typeface="Audiowide"/>
              <a:cs typeface="Audiowide"/>
              <a:sym typeface="Audiowide"/>
            </a:endParaRPr>
          </a:p>
          <a:p>
            <a:pPr marL="0" lvl="0" indent="0" algn="ctr" rtl="0">
              <a:spcBef>
                <a:spcPts val="0"/>
              </a:spcBef>
              <a:spcAft>
                <a:spcPts val="0"/>
              </a:spcAft>
              <a:buNone/>
            </a:pPr>
            <a:r>
              <a:rPr lang="en" sz="2000" dirty="0">
                <a:solidFill>
                  <a:schemeClr val="accent1"/>
                </a:solidFill>
                <a:latin typeface="Audiowide"/>
                <a:ea typeface="Audiowide"/>
                <a:cs typeface="Audiowide"/>
                <a:sym typeface="Audiowide"/>
              </a:rPr>
              <a:t>Network</a:t>
            </a:r>
            <a:endParaRPr sz="2000" dirty="0">
              <a:solidFill>
                <a:schemeClr val="accent1"/>
              </a:solidFill>
              <a:latin typeface="Audiowide"/>
              <a:ea typeface="Audiowide"/>
              <a:cs typeface="Audiowide"/>
              <a:sym typeface="Audiowide"/>
            </a:endParaRPr>
          </a:p>
        </p:txBody>
      </p:sp>
      <p:sp>
        <p:nvSpPr>
          <p:cNvPr id="831" name="Google Shape;831;p43"/>
          <p:cNvSpPr txBox="1"/>
          <p:nvPr/>
        </p:nvSpPr>
        <p:spPr>
          <a:xfrm>
            <a:off x="3409924" y="2988898"/>
            <a:ext cx="2376900" cy="572700"/>
          </a:xfrm>
          <a:prstGeom prst="rect">
            <a:avLst/>
          </a:prstGeom>
          <a:noFill/>
          <a:ln>
            <a:noFill/>
          </a:ln>
        </p:spPr>
        <p:txBody>
          <a:bodyPr spcFirstLastPara="1" wrap="square" lIns="182875" tIns="91425" rIns="182875" bIns="91425" anchor="t" anchorCtr="0">
            <a:noAutofit/>
          </a:bodyPr>
          <a:lstStyle/>
          <a:p>
            <a:pPr marL="0" lvl="0" indent="0" algn="ctr" rtl="0">
              <a:spcBef>
                <a:spcPts val="0"/>
              </a:spcBef>
              <a:spcAft>
                <a:spcPts val="0"/>
              </a:spcAft>
              <a:buNone/>
            </a:pPr>
            <a:r>
              <a:rPr lang="en" dirty="0">
                <a:solidFill>
                  <a:schemeClr val="lt1"/>
                </a:solidFill>
                <a:latin typeface="Karla"/>
                <a:ea typeface="Karla"/>
                <a:cs typeface="Karla"/>
                <a:sym typeface="Karla"/>
              </a:rPr>
              <a:t>comment</a:t>
            </a:r>
            <a:endParaRPr dirty="0">
              <a:solidFill>
                <a:schemeClr val="lt1"/>
              </a:solidFill>
              <a:latin typeface="Karla"/>
              <a:ea typeface="Karla"/>
              <a:cs typeface="Karla"/>
              <a:sym typeface="Karla"/>
            </a:endParaRPr>
          </a:p>
        </p:txBody>
      </p:sp>
      <p:sp>
        <p:nvSpPr>
          <p:cNvPr id="832" name="Google Shape;832;p43"/>
          <p:cNvSpPr txBox="1"/>
          <p:nvPr/>
        </p:nvSpPr>
        <p:spPr>
          <a:xfrm>
            <a:off x="3693424" y="3659319"/>
            <a:ext cx="1809900" cy="393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2000" dirty="0">
              <a:solidFill>
                <a:schemeClr val="accent1"/>
              </a:solidFill>
              <a:latin typeface="Audiowide"/>
              <a:ea typeface="Audiowide"/>
              <a:cs typeface="Audiowide"/>
              <a:sym typeface="Audiowide"/>
            </a:endParaRPr>
          </a:p>
        </p:txBody>
      </p:sp>
      <p:sp>
        <p:nvSpPr>
          <p:cNvPr id="833" name="Google Shape;833;p43"/>
          <p:cNvSpPr txBox="1"/>
          <p:nvPr/>
        </p:nvSpPr>
        <p:spPr>
          <a:xfrm>
            <a:off x="696230" y="3261813"/>
            <a:ext cx="2376900" cy="572700"/>
          </a:xfrm>
          <a:prstGeom prst="rect">
            <a:avLst/>
          </a:prstGeom>
          <a:noFill/>
          <a:ln>
            <a:noFill/>
          </a:ln>
        </p:spPr>
        <p:txBody>
          <a:bodyPr spcFirstLastPara="1" wrap="square" lIns="182875" tIns="91425" rIns="182875" bIns="91425" anchor="t" anchorCtr="0">
            <a:noAutofit/>
          </a:bodyPr>
          <a:lstStyle/>
          <a:p>
            <a:pPr marL="0" lvl="0" indent="0" algn="ctr" rtl="0">
              <a:spcBef>
                <a:spcPts val="0"/>
              </a:spcBef>
              <a:spcAft>
                <a:spcPts val="0"/>
              </a:spcAft>
              <a:buNone/>
            </a:pPr>
            <a:r>
              <a:rPr lang="en" dirty="0">
                <a:solidFill>
                  <a:schemeClr val="lt1"/>
                </a:solidFill>
                <a:latin typeface="Karla"/>
                <a:ea typeface="Karla"/>
                <a:cs typeface="Karla"/>
                <a:sym typeface="Karla"/>
              </a:rPr>
              <a:t>comment</a:t>
            </a:r>
            <a:endParaRPr dirty="0">
              <a:solidFill>
                <a:schemeClr val="lt1"/>
              </a:solidFill>
              <a:latin typeface="Karla"/>
              <a:ea typeface="Karla"/>
              <a:cs typeface="Karla"/>
              <a:sym typeface="Karla"/>
            </a:endParaRPr>
          </a:p>
        </p:txBody>
      </p:sp>
      <p:grpSp>
        <p:nvGrpSpPr>
          <p:cNvPr id="834" name="Google Shape;834;p43"/>
          <p:cNvGrpSpPr/>
          <p:nvPr/>
        </p:nvGrpSpPr>
        <p:grpSpPr>
          <a:xfrm>
            <a:off x="5809121" y="1583401"/>
            <a:ext cx="219279" cy="2974258"/>
            <a:chOff x="5725396" y="1379625"/>
            <a:chExt cx="219279" cy="3701167"/>
          </a:xfrm>
        </p:grpSpPr>
        <p:cxnSp>
          <p:nvCxnSpPr>
            <p:cNvPr id="835" name="Google Shape;835;p43"/>
            <p:cNvCxnSpPr>
              <a:cxnSpLocks/>
            </p:cNvCxnSpPr>
            <p:nvPr/>
          </p:nvCxnSpPr>
          <p:spPr>
            <a:xfrm flipH="1">
              <a:off x="5934887" y="1379625"/>
              <a:ext cx="5588" cy="3701167"/>
            </a:xfrm>
            <a:prstGeom prst="straightConnector1">
              <a:avLst/>
            </a:prstGeom>
            <a:noFill/>
            <a:ln w="9525" cap="flat" cmpd="sng">
              <a:solidFill>
                <a:schemeClr val="lt1"/>
              </a:solidFill>
              <a:prstDash val="solid"/>
              <a:round/>
              <a:headEnd type="none" w="med" len="med"/>
              <a:tailEnd type="none" w="med" len="med"/>
            </a:ln>
          </p:spPr>
        </p:cxnSp>
        <p:cxnSp>
          <p:nvCxnSpPr>
            <p:cNvPr id="836" name="Google Shape;836;p43"/>
            <p:cNvCxnSpPr/>
            <p:nvPr/>
          </p:nvCxnSpPr>
          <p:spPr>
            <a:xfrm>
              <a:off x="5797375" y="1379625"/>
              <a:ext cx="147300" cy="0"/>
            </a:xfrm>
            <a:prstGeom prst="straightConnector1">
              <a:avLst/>
            </a:prstGeom>
            <a:noFill/>
            <a:ln w="9525" cap="flat" cmpd="sng">
              <a:solidFill>
                <a:schemeClr val="lt1"/>
              </a:solidFill>
              <a:prstDash val="solid"/>
              <a:round/>
              <a:headEnd type="none" w="med" len="med"/>
              <a:tailEnd type="none" w="med" len="med"/>
            </a:ln>
          </p:spPr>
        </p:cxnSp>
        <p:cxnSp>
          <p:nvCxnSpPr>
            <p:cNvPr id="837" name="Google Shape;837;p43"/>
            <p:cNvCxnSpPr>
              <a:cxnSpLocks/>
            </p:cNvCxnSpPr>
            <p:nvPr/>
          </p:nvCxnSpPr>
          <p:spPr>
            <a:xfrm>
              <a:off x="5725396" y="5079387"/>
              <a:ext cx="219279" cy="1405"/>
            </a:xfrm>
            <a:prstGeom prst="straightConnector1">
              <a:avLst/>
            </a:prstGeom>
            <a:noFill/>
            <a:ln w="9525" cap="flat" cmpd="sng">
              <a:solidFill>
                <a:schemeClr val="lt1"/>
              </a:solidFill>
              <a:prstDash val="solid"/>
              <a:round/>
              <a:headEnd type="none" w="med" len="med"/>
              <a:tailEnd type="none" w="med" len="med"/>
            </a:ln>
          </p:spPr>
        </p:cxnSp>
      </p:grpSp>
      <p:sp>
        <p:nvSpPr>
          <p:cNvPr id="838" name="Google Shape;838;p43"/>
          <p:cNvSpPr/>
          <p:nvPr/>
        </p:nvSpPr>
        <p:spPr>
          <a:xfrm>
            <a:off x="6208025" y="1685314"/>
            <a:ext cx="689400" cy="6963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43"/>
          <p:cNvGrpSpPr/>
          <p:nvPr/>
        </p:nvGrpSpPr>
        <p:grpSpPr>
          <a:xfrm>
            <a:off x="6369083" y="1849845"/>
            <a:ext cx="367304" cy="367247"/>
            <a:chOff x="2685825" y="840375"/>
            <a:chExt cx="481900" cy="481825"/>
          </a:xfrm>
        </p:grpSpPr>
        <p:sp>
          <p:nvSpPr>
            <p:cNvPr id="840" name="Google Shape;840;p43"/>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41" name="Google Shape;841;p43"/>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42" name="Google Shape;842;p43"/>
          <p:cNvGrpSpPr/>
          <p:nvPr/>
        </p:nvGrpSpPr>
        <p:grpSpPr>
          <a:xfrm rot="10800000">
            <a:off x="8665182" y="423196"/>
            <a:ext cx="288601" cy="1096693"/>
            <a:chOff x="1006700" y="2603975"/>
            <a:chExt cx="55450" cy="210700"/>
          </a:xfrm>
        </p:grpSpPr>
        <p:sp>
          <p:nvSpPr>
            <p:cNvPr id="843" name="Google Shape;843;p4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43"/>
          <p:cNvGrpSpPr/>
          <p:nvPr/>
        </p:nvGrpSpPr>
        <p:grpSpPr>
          <a:xfrm>
            <a:off x="348149" y="4062509"/>
            <a:ext cx="927391" cy="862780"/>
            <a:chOff x="827350" y="3629733"/>
            <a:chExt cx="1431600" cy="1332067"/>
          </a:xfrm>
        </p:grpSpPr>
        <p:sp>
          <p:nvSpPr>
            <p:cNvPr id="850" name="Google Shape;850;p4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3"/>
          <p:cNvGrpSpPr/>
          <p:nvPr/>
        </p:nvGrpSpPr>
        <p:grpSpPr>
          <a:xfrm>
            <a:off x="1463586" y="4557659"/>
            <a:ext cx="463695" cy="431323"/>
            <a:chOff x="827350" y="3629733"/>
            <a:chExt cx="1431600" cy="1332067"/>
          </a:xfrm>
        </p:grpSpPr>
        <p:sp>
          <p:nvSpPr>
            <p:cNvPr id="854" name="Google Shape;854;p4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3"/>
          <p:cNvGrpSpPr/>
          <p:nvPr/>
        </p:nvGrpSpPr>
        <p:grpSpPr>
          <a:xfrm>
            <a:off x="1359655" y="3685543"/>
            <a:ext cx="748584" cy="696272"/>
            <a:chOff x="827350" y="3629733"/>
            <a:chExt cx="1431600" cy="1332067"/>
          </a:xfrm>
        </p:grpSpPr>
        <p:sp>
          <p:nvSpPr>
            <p:cNvPr id="858" name="Google Shape;858;p4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Shape 1"/>
          <p:cNvSpPr txBox="1"/>
          <p:nvPr/>
        </p:nvSpPr>
        <p:spPr>
          <a:xfrm>
            <a:off x="1413000" y="3216239"/>
            <a:ext cx="6480000" cy="1068681"/>
          </a:xfrm>
          <a:prstGeom prst="rect">
            <a:avLst/>
          </a:prstGeom>
          <a:noFill/>
          <a:ln>
            <a:noFill/>
          </a:ln>
        </p:spPr>
        <p:txBody>
          <a:bodyPr lIns="67500" tIns="35100" rIns="67500" bIns="35100"/>
          <a:lstStyle/>
          <a:p>
            <a:r>
              <a:rPr lang="en-US" sz="1600" i="1" spc="-1" baseline="-25000" dirty="0">
                <a:solidFill>
                  <a:schemeClr val="bg1"/>
                </a:solidFill>
              </a:rPr>
              <a:t>FIG 2. Overview of artificial intelligence hierarchy. Convolutional neural network (left): Images’ pixels are extracted with filters used to detect lines and edges. Pooling down samples the filters’ outputs, reducing computational demands. With each successive pass through additional layers, more abstract information is extracted. Recurrent neural network (right): Text, video, and numeric sequence data are passed through multiple layers, with output from the previous input informing interpretation of new input.</a:t>
            </a:r>
            <a:endParaRPr lang="en-US" sz="1600" spc="-1" dirty="0">
              <a:solidFill>
                <a:schemeClr val="bg1"/>
              </a:solidFill>
            </a:endParaRPr>
          </a:p>
        </p:txBody>
      </p:sp>
      <p:sp>
        <p:nvSpPr>
          <p:cNvPr id="39" name="TextShape 2"/>
          <p:cNvSpPr txBox="1"/>
          <p:nvPr/>
        </p:nvSpPr>
        <p:spPr>
          <a:xfrm>
            <a:off x="1413000" y="4455000"/>
            <a:ext cx="6480000" cy="537030"/>
          </a:xfrm>
          <a:prstGeom prst="rect">
            <a:avLst/>
          </a:prstGeom>
          <a:noFill/>
          <a:ln>
            <a:noFill/>
          </a:ln>
        </p:spPr>
        <p:txBody>
          <a:bodyPr lIns="67500" tIns="33750" rIns="67500" bIns="33750"/>
          <a:lstStyle/>
          <a:p>
            <a:r>
              <a:rPr lang="en-US" sz="600" spc="-1" dirty="0">
                <a:solidFill>
                  <a:schemeClr val="bg1"/>
                </a:solidFill>
              </a:rPr>
              <a:t>Published in: Matthew Nagy; Nathan Radakovich; Aziz </a:t>
            </a:r>
            <a:r>
              <a:rPr lang="en-US" sz="600" spc="-1" dirty="0" err="1">
                <a:solidFill>
                  <a:schemeClr val="bg1"/>
                </a:solidFill>
              </a:rPr>
              <a:t>Nazha</a:t>
            </a:r>
            <a:r>
              <a:rPr lang="en-US" sz="600" spc="-1" dirty="0">
                <a:solidFill>
                  <a:schemeClr val="bg1"/>
                </a:solidFill>
              </a:rPr>
              <a:t>; </a:t>
            </a:r>
            <a:r>
              <a:rPr lang="en-US" sz="600" i="1" spc="-1" dirty="0">
                <a:solidFill>
                  <a:schemeClr val="bg1"/>
                </a:solidFill>
              </a:rPr>
              <a:t>JCO Clinical Cancer Informatics</a:t>
            </a:r>
            <a:r>
              <a:rPr lang="en-US" sz="600" spc="-1" dirty="0">
                <a:solidFill>
                  <a:schemeClr val="bg1"/>
                </a:solidFill>
              </a:rPr>
              <a:t> 2020 4799-810.</a:t>
            </a:r>
          </a:p>
          <a:p>
            <a:r>
              <a:rPr lang="en-US" sz="600" spc="-1" dirty="0">
                <a:solidFill>
                  <a:schemeClr val="bg1"/>
                </a:solidFill>
              </a:rPr>
              <a:t>DOI: 10.1200/CCI.20.00049</a:t>
            </a:r>
          </a:p>
          <a:p>
            <a:r>
              <a:rPr lang="en-US" sz="600" spc="-1" dirty="0">
                <a:solidFill>
                  <a:schemeClr val="bg1"/>
                </a:solidFill>
              </a:rPr>
              <a:t>Copyright © 2020 American Society of Clinical Oncology</a:t>
            </a:r>
          </a:p>
        </p:txBody>
      </p:sp>
      <p:pic>
        <p:nvPicPr>
          <p:cNvPr id="40" name="Main graphic"/>
          <p:cNvPicPr/>
          <p:nvPr/>
        </p:nvPicPr>
        <p:blipFill>
          <a:blip r:embed="rId2"/>
          <a:stretch/>
        </p:blipFill>
        <p:spPr>
          <a:xfrm>
            <a:off x="1413000" y="151470"/>
            <a:ext cx="6480001" cy="3064769"/>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Shape 1"/>
          <p:cNvSpPr txBox="1"/>
          <p:nvPr/>
        </p:nvSpPr>
        <p:spPr>
          <a:xfrm>
            <a:off x="743149" y="4007187"/>
            <a:ext cx="6480000" cy="338850"/>
          </a:xfrm>
          <a:prstGeom prst="rect">
            <a:avLst/>
          </a:prstGeom>
          <a:noFill/>
          <a:ln>
            <a:noFill/>
          </a:ln>
        </p:spPr>
        <p:txBody>
          <a:bodyPr lIns="67500" tIns="35100" rIns="67500" bIns="35100"/>
          <a:lstStyle/>
          <a:p>
            <a:r>
              <a:rPr lang="en-US" sz="1800" i="1" spc="-1" baseline="-25000" dirty="0">
                <a:solidFill>
                  <a:schemeClr val="bg1"/>
                </a:solidFill>
              </a:rPr>
              <a:t>FIGURE 1. Clinical Workflow in Managing Kidney Cancer</a:t>
            </a:r>
            <a:endParaRPr lang="en-US" sz="1800" spc="-1" dirty="0">
              <a:solidFill>
                <a:schemeClr val="bg1"/>
              </a:solidFill>
            </a:endParaRPr>
          </a:p>
        </p:txBody>
      </p:sp>
      <p:sp>
        <p:nvSpPr>
          <p:cNvPr id="39" name="TextShape 2"/>
          <p:cNvSpPr txBox="1"/>
          <p:nvPr/>
        </p:nvSpPr>
        <p:spPr>
          <a:xfrm>
            <a:off x="615558" y="4589299"/>
            <a:ext cx="6480000" cy="341550"/>
          </a:xfrm>
          <a:prstGeom prst="rect">
            <a:avLst/>
          </a:prstGeom>
          <a:noFill/>
          <a:ln>
            <a:noFill/>
          </a:ln>
        </p:spPr>
        <p:txBody>
          <a:bodyPr lIns="67500" tIns="33750" rIns="67500" bIns="33750"/>
          <a:lstStyle/>
          <a:p>
            <a:r>
              <a:rPr lang="en-US" sz="600" spc="-1" dirty="0">
                <a:solidFill>
                  <a:schemeClr val="bg1"/>
                </a:solidFill>
              </a:rPr>
              <a:t>Published in: Robert Rasmussen; Thomas Sanford; Anil V. </a:t>
            </a:r>
            <a:r>
              <a:rPr lang="en-US" sz="600" spc="-1" dirty="0" err="1">
                <a:solidFill>
                  <a:schemeClr val="bg1"/>
                </a:solidFill>
              </a:rPr>
              <a:t>Parwani</a:t>
            </a:r>
            <a:r>
              <a:rPr lang="en-US" sz="600" spc="-1" dirty="0">
                <a:solidFill>
                  <a:schemeClr val="bg1"/>
                </a:solidFill>
              </a:rPr>
              <a:t>; Ivan Pedrosa; </a:t>
            </a:r>
            <a:r>
              <a:rPr lang="en-US" sz="600" i="1" spc="-1" dirty="0">
                <a:solidFill>
                  <a:schemeClr val="bg1"/>
                </a:solidFill>
              </a:rPr>
              <a:t>American Society of Clinical Oncology Educational Book</a:t>
            </a:r>
            <a:r>
              <a:rPr lang="en-US" sz="600" spc="-1" dirty="0">
                <a:solidFill>
                  <a:schemeClr val="bg1"/>
                </a:solidFill>
              </a:rPr>
              <a:t>  42300-310.</a:t>
            </a:r>
          </a:p>
          <a:p>
            <a:r>
              <a:rPr lang="en-US" sz="600" spc="-1" dirty="0">
                <a:solidFill>
                  <a:schemeClr val="bg1"/>
                </a:solidFill>
              </a:rPr>
              <a:t>DOI: 10.1200/EDBK_350862</a:t>
            </a:r>
          </a:p>
          <a:p>
            <a:r>
              <a:rPr lang="en-US" sz="600" spc="-1" dirty="0">
                <a:solidFill>
                  <a:schemeClr val="bg1"/>
                </a:solidFill>
              </a:rPr>
              <a:t>Copyright © 2022 American Society of Clinical Oncology</a:t>
            </a:r>
          </a:p>
        </p:txBody>
      </p:sp>
      <p:pic>
        <p:nvPicPr>
          <p:cNvPr id="40" name="Main graphic"/>
          <p:cNvPicPr/>
          <p:nvPr/>
        </p:nvPicPr>
        <p:blipFill>
          <a:blip r:embed="rId2"/>
          <a:stretch/>
        </p:blipFill>
        <p:spPr>
          <a:xfrm>
            <a:off x="743149" y="212651"/>
            <a:ext cx="7731000" cy="3794536"/>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Shape 1"/>
          <p:cNvSpPr txBox="1"/>
          <p:nvPr/>
        </p:nvSpPr>
        <p:spPr>
          <a:xfrm>
            <a:off x="1562986" y="3349086"/>
            <a:ext cx="6480000" cy="1132476"/>
          </a:xfrm>
          <a:prstGeom prst="rect">
            <a:avLst/>
          </a:prstGeom>
          <a:noFill/>
          <a:ln>
            <a:noFill/>
          </a:ln>
        </p:spPr>
        <p:txBody>
          <a:bodyPr lIns="67500" tIns="35100" rIns="67500" bIns="35100"/>
          <a:lstStyle/>
          <a:p>
            <a:r>
              <a:rPr lang="en-US" sz="1800" i="1" spc="-1" baseline="-25000" dirty="0">
                <a:solidFill>
                  <a:schemeClr val="bg1"/>
                </a:solidFill>
              </a:rPr>
              <a:t>FIG 3. Example life cycle of a clinical machine learning model. A curated data set is split into train and test cohorts, with training cohorts used to tune the model’s ability to predict test data. After model generation, external validation and model interrogation are performed to assess clinical utility, with the eventual goal of integration into clinical practice.</a:t>
            </a:r>
            <a:endParaRPr lang="en-US" sz="1800" spc="-1" dirty="0">
              <a:solidFill>
                <a:schemeClr val="bg1"/>
              </a:solidFill>
            </a:endParaRPr>
          </a:p>
        </p:txBody>
      </p:sp>
      <p:sp>
        <p:nvSpPr>
          <p:cNvPr id="39" name="TextShape 2"/>
          <p:cNvSpPr txBox="1"/>
          <p:nvPr/>
        </p:nvSpPr>
        <p:spPr>
          <a:xfrm>
            <a:off x="1413000" y="4622463"/>
            <a:ext cx="6480000" cy="521037"/>
          </a:xfrm>
          <a:prstGeom prst="rect">
            <a:avLst/>
          </a:prstGeom>
          <a:noFill/>
          <a:ln>
            <a:noFill/>
          </a:ln>
        </p:spPr>
        <p:txBody>
          <a:bodyPr lIns="67500" tIns="33750" rIns="67500" bIns="33750"/>
          <a:lstStyle/>
          <a:p>
            <a:r>
              <a:rPr lang="en-US" sz="600" spc="-1" dirty="0">
                <a:solidFill>
                  <a:schemeClr val="bg1"/>
                </a:solidFill>
              </a:rPr>
              <a:t>Published in: Matthew Nagy; Nathan Radakovich; Aziz </a:t>
            </a:r>
            <a:r>
              <a:rPr lang="en-US" sz="600" spc="-1" dirty="0" err="1">
                <a:solidFill>
                  <a:schemeClr val="bg1"/>
                </a:solidFill>
              </a:rPr>
              <a:t>Nazha</a:t>
            </a:r>
            <a:r>
              <a:rPr lang="en-US" sz="600" spc="-1" dirty="0">
                <a:solidFill>
                  <a:schemeClr val="bg1"/>
                </a:solidFill>
              </a:rPr>
              <a:t>; </a:t>
            </a:r>
            <a:r>
              <a:rPr lang="en-US" sz="600" i="1" spc="-1" dirty="0">
                <a:solidFill>
                  <a:schemeClr val="bg1"/>
                </a:solidFill>
              </a:rPr>
              <a:t>JCO Clinical Cancer Informatics</a:t>
            </a:r>
            <a:r>
              <a:rPr lang="en-US" sz="600" spc="-1" dirty="0">
                <a:solidFill>
                  <a:schemeClr val="bg1"/>
                </a:solidFill>
              </a:rPr>
              <a:t> 2020 4799-810.</a:t>
            </a:r>
          </a:p>
          <a:p>
            <a:r>
              <a:rPr lang="en-US" sz="600" spc="-1" dirty="0">
                <a:solidFill>
                  <a:schemeClr val="bg1"/>
                </a:solidFill>
              </a:rPr>
              <a:t>DOI: 10.1200/CCI.20.00049</a:t>
            </a:r>
          </a:p>
          <a:p>
            <a:r>
              <a:rPr lang="en-US" sz="600" spc="-1" dirty="0">
                <a:solidFill>
                  <a:schemeClr val="bg1"/>
                </a:solidFill>
              </a:rPr>
              <a:t>Copyright © 2020 American Society of Clinical Oncology</a:t>
            </a:r>
          </a:p>
        </p:txBody>
      </p:sp>
      <p:pic>
        <p:nvPicPr>
          <p:cNvPr id="40" name="Main graphic"/>
          <p:cNvPicPr/>
          <p:nvPr/>
        </p:nvPicPr>
        <p:blipFill>
          <a:blip r:embed="rId2"/>
          <a:stretch/>
        </p:blipFill>
        <p:spPr>
          <a:xfrm>
            <a:off x="1413000" y="167463"/>
            <a:ext cx="6629986" cy="3040721"/>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Shape 1"/>
          <p:cNvSpPr txBox="1"/>
          <p:nvPr/>
        </p:nvSpPr>
        <p:spPr>
          <a:xfrm>
            <a:off x="1413000" y="3216240"/>
            <a:ext cx="6480000" cy="898560"/>
          </a:xfrm>
          <a:prstGeom prst="rect">
            <a:avLst/>
          </a:prstGeom>
          <a:noFill/>
          <a:ln>
            <a:noFill/>
          </a:ln>
        </p:spPr>
        <p:txBody>
          <a:bodyPr lIns="67500" tIns="35100" rIns="67500" bIns="35100"/>
          <a:lstStyle/>
          <a:p>
            <a:r>
              <a:rPr lang="en-US" sz="2000" i="1" spc="-1" baseline="-25000" dirty="0">
                <a:solidFill>
                  <a:schemeClr val="bg1"/>
                </a:solidFill>
              </a:rPr>
              <a:t>FIG 1. Graphic representation of potential machine learning applications in oncology. Work in machine learning has been applied to tasks across the spectrum of oncologic care (diagnosis, prognosis, and treatment).</a:t>
            </a:r>
            <a:endParaRPr lang="en-US" sz="2000" spc="-1" dirty="0">
              <a:solidFill>
                <a:schemeClr val="bg1"/>
              </a:solidFill>
            </a:endParaRPr>
          </a:p>
        </p:txBody>
      </p:sp>
      <p:sp>
        <p:nvSpPr>
          <p:cNvPr id="39" name="TextShape 2"/>
          <p:cNvSpPr txBox="1"/>
          <p:nvPr/>
        </p:nvSpPr>
        <p:spPr>
          <a:xfrm>
            <a:off x="1413000" y="4455000"/>
            <a:ext cx="6480000" cy="341550"/>
          </a:xfrm>
          <a:prstGeom prst="rect">
            <a:avLst/>
          </a:prstGeom>
          <a:noFill/>
          <a:ln>
            <a:noFill/>
          </a:ln>
        </p:spPr>
        <p:txBody>
          <a:bodyPr lIns="67500" tIns="33750" rIns="67500" bIns="33750"/>
          <a:lstStyle/>
          <a:p>
            <a:r>
              <a:rPr lang="en-US" sz="600" spc="-1" dirty="0">
                <a:solidFill>
                  <a:schemeClr val="bg1"/>
                </a:solidFill>
              </a:rPr>
              <a:t>Published in: Matthew Nagy; Nathan Radakovich; Aziz </a:t>
            </a:r>
            <a:r>
              <a:rPr lang="en-US" sz="600" spc="-1" dirty="0" err="1">
                <a:solidFill>
                  <a:schemeClr val="bg1"/>
                </a:solidFill>
              </a:rPr>
              <a:t>Nazha</a:t>
            </a:r>
            <a:r>
              <a:rPr lang="en-US" sz="600" spc="-1" dirty="0">
                <a:solidFill>
                  <a:schemeClr val="bg1"/>
                </a:solidFill>
              </a:rPr>
              <a:t>; </a:t>
            </a:r>
            <a:r>
              <a:rPr lang="en-US" sz="600" i="1" spc="-1" dirty="0">
                <a:solidFill>
                  <a:schemeClr val="bg1"/>
                </a:solidFill>
              </a:rPr>
              <a:t>JCO Clinical Cancer Informatics</a:t>
            </a:r>
            <a:r>
              <a:rPr lang="en-US" sz="600" spc="-1" dirty="0">
                <a:solidFill>
                  <a:schemeClr val="bg1"/>
                </a:solidFill>
              </a:rPr>
              <a:t> 2020 4799-810.</a:t>
            </a:r>
          </a:p>
          <a:p>
            <a:r>
              <a:rPr lang="en-US" sz="600" spc="-1" dirty="0">
                <a:solidFill>
                  <a:schemeClr val="bg1"/>
                </a:solidFill>
              </a:rPr>
              <a:t>DOI: 10.1200/CCI.20.00049</a:t>
            </a:r>
          </a:p>
          <a:p>
            <a:r>
              <a:rPr lang="en-US" sz="600" spc="-1" dirty="0">
                <a:solidFill>
                  <a:schemeClr val="bg1"/>
                </a:solidFill>
              </a:rPr>
              <a:t>Copyright © 2020 American Society of Clinical Oncology</a:t>
            </a:r>
          </a:p>
        </p:txBody>
      </p:sp>
      <p:pic>
        <p:nvPicPr>
          <p:cNvPr id="40" name="Main graphic"/>
          <p:cNvPicPr/>
          <p:nvPr/>
        </p:nvPicPr>
        <p:blipFill>
          <a:blip r:embed="rId2"/>
          <a:stretch/>
        </p:blipFill>
        <p:spPr>
          <a:xfrm>
            <a:off x="2269170" y="301590"/>
            <a:ext cx="4643730" cy="2857410"/>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47"/>
          <p:cNvSpPr/>
          <p:nvPr/>
        </p:nvSpPr>
        <p:spPr>
          <a:xfrm>
            <a:off x="3040625" y="1417050"/>
            <a:ext cx="2674500" cy="632100"/>
          </a:xfrm>
          <a:prstGeom prst="snip2DiagRect">
            <a:avLst>
              <a:gd name="adj1" fmla="val 0"/>
              <a:gd name="adj2" fmla="val 1107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7"/>
          <p:cNvSpPr/>
          <p:nvPr/>
        </p:nvSpPr>
        <p:spPr>
          <a:xfrm>
            <a:off x="3040625" y="2253725"/>
            <a:ext cx="2674500" cy="632100"/>
          </a:xfrm>
          <a:prstGeom prst="snip2DiagRect">
            <a:avLst>
              <a:gd name="adj1" fmla="val 0"/>
              <a:gd name="adj2" fmla="val 1107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7"/>
          <p:cNvSpPr/>
          <p:nvPr/>
        </p:nvSpPr>
        <p:spPr>
          <a:xfrm>
            <a:off x="3040625" y="3108775"/>
            <a:ext cx="2674500" cy="632100"/>
          </a:xfrm>
          <a:prstGeom prst="snip2DiagRect">
            <a:avLst>
              <a:gd name="adj1" fmla="val 0"/>
              <a:gd name="adj2" fmla="val 1107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7"/>
          <p:cNvSpPr/>
          <p:nvPr/>
        </p:nvSpPr>
        <p:spPr>
          <a:xfrm>
            <a:off x="3040625" y="3927225"/>
            <a:ext cx="2674500" cy="632100"/>
          </a:xfrm>
          <a:prstGeom prst="snip2DiagRect">
            <a:avLst>
              <a:gd name="adj1" fmla="val 0"/>
              <a:gd name="adj2" fmla="val 1107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7"/>
          <p:cNvSpPr/>
          <p:nvPr/>
        </p:nvSpPr>
        <p:spPr>
          <a:xfrm>
            <a:off x="718150" y="2227325"/>
            <a:ext cx="1539300" cy="1500900"/>
          </a:xfrm>
          <a:prstGeom prst="snip2DiagRect">
            <a:avLst>
              <a:gd name="adj1" fmla="val 0"/>
              <a:gd name="adj2" fmla="val 1107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7"/>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7"/>
          <p:cNvSpPr txBox="1"/>
          <p:nvPr/>
        </p:nvSpPr>
        <p:spPr>
          <a:xfrm>
            <a:off x="5870551" y="1374975"/>
            <a:ext cx="2493600" cy="716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latin typeface="Karla"/>
                <a:ea typeface="Karla"/>
                <a:cs typeface="Karla"/>
                <a:sym typeface="Karla"/>
              </a:rPr>
              <a:t>comment</a:t>
            </a:r>
            <a:endParaRPr dirty="0">
              <a:solidFill>
                <a:schemeClr val="lt1"/>
              </a:solidFill>
              <a:latin typeface="Karla"/>
              <a:ea typeface="Karla"/>
              <a:cs typeface="Karla"/>
              <a:sym typeface="Karla"/>
            </a:endParaRPr>
          </a:p>
        </p:txBody>
      </p:sp>
      <p:sp>
        <p:nvSpPr>
          <p:cNvPr id="974" name="Google Shape;974;p47"/>
          <p:cNvSpPr txBox="1"/>
          <p:nvPr/>
        </p:nvSpPr>
        <p:spPr>
          <a:xfrm>
            <a:off x="5867400" y="2220225"/>
            <a:ext cx="2496300" cy="706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latin typeface="Karla"/>
                <a:ea typeface="Karla"/>
                <a:cs typeface="Karla"/>
                <a:sym typeface="Karla"/>
              </a:rPr>
              <a:t>comment</a:t>
            </a:r>
            <a:endParaRPr dirty="0">
              <a:solidFill>
                <a:schemeClr val="lt1"/>
              </a:solidFill>
              <a:latin typeface="Karla"/>
              <a:ea typeface="Karla"/>
              <a:cs typeface="Karla"/>
              <a:sym typeface="Karla"/>
            </a:endParaRPr>
          </a:p>
        </p:txBody>
      </p:sp>
      <p:sp>
        <p:nvSpPr>
          <p:cNvPr id="975" name="Google Shape;975;p47"/>
          <p:cNvSpPr txBox="1"/>
          <p:nvPr/>
        </p:nvSpPr>
        <p:spPr>
          <a:xfrm>
            <a:off x="5867400" y="3056175"/>
            <a:ext cx="2496300" cy="699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latin typeface="Karla"/>
                <a:ea typeface="Karla"/>
                <a:cs typeface="Karla"/>
                <a:sym typeface="Karla"/>
              </a:rPr>
              <a:t>comment</a:t>
            </a:r>
            <a:endParaRPr dirty="0">
              <a:solidFill>
                <a:schemeClr val="lt1"/>
              </a:solidFill>
              <a:latin typeface="Karla"/>
              <a:ea typeface="Karla"/>
              <a:cs typeface="Karla"/>
              <a:sym typeface="Karla"/>
            </a:endParaRPr>
          </a:p>
        </p:txBody>
      </p:sp>
      <p:sp>
        <p:nvSpPr>
          <p:cNvPr id="976" name="Google Shape;976;p47"/>
          <p:cNvSpPr txBox="1"/>
          <p:nvPr/>
        </p:nvSpPr>
        <p:spPr>
          <a:xfrm>
            <a:off x="5870551" y="3885225"/>
            <a:ext cx="2493600" cy="716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latin typeface="Karla"/>
                <a:ea typeface="Karla"/>
                <a:cs typeface="Karla"/>
                <a:sym typeface="Karla"/>
              </a:rPr>
              <a:t>comment</a:t>
            </a:r>
            <a:endParaRPr dirty="0">
              <a:solidFill>
                <a:schemeClr val="lt1"/>
              </a:solidFill>
              <a:latin typeface="Karla"/>
              <a:ea typeface="Karla"/>
              <a:cs typeface="Karla"/>
              <a:sym typeface="Karla"/>
            </a:endParaRPr>
          </a:p>
        </p:txBody>
      </p:sp>
      <p:sp>
        <p:nvSpPr>
          <p:cNvPr id="977" name="Google Shape;977;p47"/>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Methodology</a:t>
            </a:r>
            <a:endParaRPr/>
          </a:p>
        </p:txBody>
      </p:sp>
      <p:sp>
        <p:nvSpPr>
          <p:cNvPr id="978" name="Google Shape;978;p47"/>
          <p:cNvSpPr txBox="1"/>
          <p:nvPr/>
        </p:nvSpPr>
        <p:spPr>
          <a:xfrm>
            <a:off x="787460" y="3056175"/>
            <a:ext cx="1400700" cy="47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accent1"/>
                </a:solidFill>
                <a:latin typeface="Audiowide"/>
                <a:ea typeface="Audiowide"/>
                <a:cs typeface="Audiowide"/>
                <a:sym typeface="Audiowide"/>
              </a:rPr>
              <a:t>AI</a:t>
            </a:r>
            <a:endParaRPr sz="2000" dirty="0">
              <a:solidFill>
                <a:schemeClr val="accent1"/>
              </a:solidFill>
              <a:latin typeface="Audiowide"/>
              <a:ea typeface="Audiowide"/>
              <a:cs typeface="Audiowide"/>
              <a:sym typeface="Audiowide"/>
            </a:endParaRPr>
          </a:p>
        </p:txBody>
      </p:sp>
      <p:cxnSp>
        <p:nvCxnSpPr>
          <p:cNvPr id="979" name="Google Shape;979;p47"/>
          <p:cNvCxnSpPr>
            <a:stCxn id="971" idx="0"/>
            <a:endCxn id="980" idx="1"/>
          </p:cNvCxnSpPr>
          <p:nvPr/>
        </p:nvCxnSpPr>
        <p:spPr>
          <a:xfrm rot="10800000" flipH="1">
            <a:off x="2257450" y="1733075"/>
            <a:ext cx="783300" cy="1244700"/>
          </a:xfrm>
          <a:prstGeom prst="bentConnector3">
            <a:avLst>
              <a:gd name="adj1" fmla="val 49993"/>
            </a:avLst>
          </a:prstGeom>
          <a:noFill/>
          <a:ln w="9525" cap="flat" cmpd="sng">
            <a:solidFill>
              <a:schemeClr val="lt1"/>
            </a:solidFill>
            <a:prstDash val="solid"/>
            <a:round/>
            <a:headEnd type="none" w="med" len="med"/>
            <a:tailEnd type="none" w="med" len="med"/>
          </a:ln>
        </p:spPr>
      </p:cxnSp>
      <p:cxnSp>
        <p:nvCxnSpPr>
          <p:cNvPr id="981" name="Google Shape;981;p47"/>
          <p:cNvCxnSpPr>
            <a:stCxn id="971" idx="0"/>
            <a:endCxn id="982" idx="1"/>
          </p:cNvCxnSpPr>
          <p:nvPr/>
        </p:nvCxnSpPr>
        <p:spPr>
          <a:xfrm>
            <a:off x="2257450" y="2977775"/>
            <a:ext cx="783300" cy="1265400"/>
          </a:xfrm>
          <a:prstGeom prst="bentConnector3">
            <a:avLst>
              <a:gd name="adj1" fmla="val 49993"/>
            </a:avLst>
          </a:prstGeom>
          <a:noFill/>
          <a:ln w="9525" cap="flat" cmpd="sng">
            <a:solidFill>
              <a:schemeClr val="lt1"/>
            </a:solidFill>
            <a:prstDash val="solid"/>
            <a:round/>
            <a:headEnd type="none" w="med" len="med"/>
            <a:tailEnd type="none" w="med" len="med"/>
          </a:ln>
        </p:spPr>
      </p:cxnSp>
      <p:cxnSp>
        <p:nvCxnSpPr>
          <p:cNvPr id="983" name="Google Shape;983;p47"/>
          <p:cNvCxnSpPr>
            <a:stCxn id="971" idx="0"/>
            <a:endCxn id="984" idx="1"/>
          </p:cNvCxnSpPr>
          <p:nvPr/>
        </p:nvCxnSpPr>
        <p:spPr>
          <a:xfrm rot="10800000" flipH="1">
            <a:off x="2257450" y="2569775"/>
            <a:ext cx="783300" cy="408000"/>
          </a:xfrm>
          <a:prstGeom prst="bentConnector3">
            <a:avLst>
              <a:gd name="adj1" fmla="val 49993"/>
            </a:avLst>
          </a:prstGeom>
          <a:noFill/>
          <a:ln w="9525" cap="flat" cmpd="sng">
            <a:solidFill>
              <a:schemeClr val="lt1"/>
            </a:solidFill>
            <a:prstDash val="solid"/>
            <a:round/>
            <a:headEnd type="none" w="med" len="med"/>
            <a:tailEnd type="none" w="med" len="med"/>
          </a:ln>
        </p:spPr>
      </p:cxnSp>
      <p:cxnSp>
        <p:nvCxnSpPr>
          <p:cNvPr id="985" name="Google Shape;985;p47"/>
          <p:cNvCxnSpPr>
            <a:stCxn id="971" idx="0"/>
            <a:endCxn id="986" idx="1"/>
          </p:cNvCxnSpPr>
          <p:nvPr/>
        </p:nvCxnSpPr>
        <p:spPr>
          <a:xfrm>
            <a:off x="2257450" y="2977775"/>
            <a:ext cx="783300" cy="428700"/>
          </a:xfrm>
          <a:prstGeom prst="bentConnector3">
            <a:avLst>
              <a:gd name="adj1" fmla="val 49993"/>
            </a:avLst>
          </a:prstGeom>
          <a:noFill/>
          <a:ln w="9525" cap="flat" cmpd="sng">
            <a:solidFill>
              <a:schemeClr val="lt1"/>
            </a:solidFill>
            <a:prstDash val="solid"/>
            <a:round/>
            <a:headEnd type="none" w="med" len="med"/>
            <a:tailEnd type="none" w="med" len="med"/>
          </a:ln>
        </p:spPr>
      </p:cxnSp>
      <p:sp>
        <p:nvSpPr>
          <p:cNvPr id="980" name="Google Shape;980;p47"/>
          <p:cNvSpPr txBox="1"/>
          <p:nvPr/>
        </p:nvSpPr>
        <p:spPr>
          <a:xfrm>
            <a:off x="3040636" y="1453579"/>
            <a:ext cx="2674500" cy="5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1"/>
                </a:solidFill>
                <a:latin typeface="Audiowide"/>
                <a:ea typeface="Audiowide"/>
                <a:cs typeface="Audiowide"/>
                <a:sym typeface="Audiowide"/>
              </a:rPr>
              <a:t>Type of data</a:t>
            </a:r>
            <a:endParaRPr sz="2000">
              <a:solidFill>
                <a:schemeClr val="accent1"/>
              </a:solidFill>
              <a:latin typeface="Audiowide"/>
              <a:ea typeface="Audiowide"/>
              <a:cs typeface="Audiowide"/>
              <a:sym typeface="Audiowide"/>
            </a:endParaRPr>
          </a:p>
        </p:txBody>
      </p:sp>
      <p:sp>
        <p:nvSpPr>
          <p:cNvPr id="984" name="Google Shape;984;p47"/>
          <p:cNvSpPr txBox="1"/>
          <p:nvPr/>
        </p:nvSpPr>
        <p:spPr>
          <a:xfrm>
            <a:off x="3040636" y="2290328"/>
            <a:ext cx="2674500" cy="5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1"/>
                </a:solidFill>
                <a:latin typeface="Audiowide"/>
                <a:ea typeface="Audiowide"/>
                <a:cs typeface="Audiowide"/>
                <a:sym typeface="Audiowide"/>
              </a:rPr>
              <a:t>Motives</a:t>
            </a:r>
            <a:endParaRPr sz="2000">
              <a:solidFill>
                <a:schemeClr val="accent1"/>
              </a:solidFill>
              <a:latin typeface="Audiowide"/>
              <a:ea typeface="Audiowide"/>
              <a:cs typeface="Audiowide"/>
              <a:sym typeface="Audiowide"/>
            </a:endParaRPr>
          </a:p>
        </p:txBody>
      </p:sp>
      <p:sp>
        <p:nvSpPr>
          <p:cNvPr id="986" name="Google Shape;986;p47"/>
          <p:cNvSpPr txBox="1"/>
          <p:nvPr/>
        </p:nvSpPr>
        <p:spPr>
          <a:xfrm>
            <a:off x="3040636" y="3127076"/>
            <a:ext cx="2674500" cy="5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1"/>
                </a:solidFill>
                <a:latin typeface="Audiowide"/>
                <a:ea typeface="Audiowide"/>
                <a:cs typeface="Audiowide"/>
                <a:sym typeface="Audiowide"/>
              </a:rPr>
              <a:t>Data collection</a:t>
            </a:r>
            <a:endParaRPr sz="2000">
              <a:solidFill>
                <a:schemeClr val="accent1"/>
              </a:solidFill>
              <a:latin typeface="Audiowide"/>
              <a:ea typeface="Audiowide"/>
              <a:cs typeface="Audiowide"/>
              <a:sym typeface="Audiowide"/>
            </a:endParaRPr>
          </a:p>
        </p:txBody>
      </p:sp>
      <p:sp>
        <p:nvSpPr>
          <p:cNvPr id="982" name="Google Shape;982;p47"/>
          <p:cNvSpPr txBox="1"/>
          <p:nvPr/>
        </p:nvSpPr>
        <p:spPr>
          <a:xfrm>
            <a:off x="3040636" y="3963825"/>
            <a:ext cx="2674500" cy="5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1"/>
                </a:solidFill>
                <a:latin typeface="Audiowide"/>
                <a:ea typeface="Audiowide"/>
                <a:cs typeface="Audiowide"/>
                <a:sym typeface="Audiowide"/>
              </a:rPr>
              <a:t>Specific sampling</a:t>
            </a:r>
            <a:endParaRPr sz="2000">
              <a:solidFill>
                <a:schemeClr val="accent1"/>
              </a:solidFill>
              <a:latin typeface="Audiowide"/>
              <a:ea typeface="Audiowide"/>
              <a:cs typeface="Audiowide"/>
              <a:sym typeface="Audiowide"/>
            </a:endParaRPr>
          </a:p>
        </p:txBody>
      </p:sp>
      <p:cxnSp>
        <p:nvCxnSpPr>
          <p:cNvPr id="987" name="Google Shape;987;p47"/>
          <p:cNvCxnSpPr>
            <a:stCxn id="980" idx="3"/>
            <a:endCxn id="973" idx="1"/>
          </p:cNvCxnSpPr>
          <p:nvPr/>
        </p:nvCxnSpPr>
        <p:spPr>
          <a:xfrm>
            <a:off x="5715136" y="1733029"/>
            <a:ext cx="155400" cy="0"/>
          </a:xfrm>
          <a:prstGeom prst="straightConnector1">
            <a:avLst/>
          </a:prstGeom>
          <a:noFill/>
          <a:ln w="9525" cap="flat" cmpd="sng">
            <a:solidFill>
              <a:schemeClr val="lt1"/>
            </a:solidFill>
            <a:prstDash val="solid"/>
            <a:round/>
            <a:headEnd type="none" w="med" len="med"/>
            <a:tailEnd type="none" w="med" len="med"/>
          </a:ln>
        </p:spPr>
      </p:cxnSp>
      <p:cxnSp>
        <p:nvCxnSpPr>
          <p:cNvPr id="988" name="Google Shape;988;p47"/>
          <p:cNvCxnSpPr>
            <a:stCxn id="984" idx="3"/>
            <a:endCxn id="974" idx="1"/>
          </p:cNvCxnSpPr>
          <p:nvPr/>
        </p:nvCxnSpPr>
        <p:spPr>
          <a:xfrm>
            <a:off x="5715136" y="2569778"/>
            <a:ext cx="152400" cy="3900"/>
          </a:xfrm>
          <a:prstGeom prst="straightConnector1">
            <a:avLst/>
          </a:prstGeom>
          <a:noFill/>
          <a:ln w="9525" cap="flat" cmpd="sng">
            <a:solidFill>
              <a:schemeClr val="lt1"/>
            </a:solidFill>
            <a:prstDash val="solid"/>
            <a:round/>
            <a:headEnd type="none" w="med" len="med"/>
            <a:tailEnd type="none" w="med" len="med"/>
          </a:ln>
        </p:spPr>
      </p:cxnSp>
      <p:cxnSp>
        <p:nvCxnSpPr>
          <p:cNvPr id="989" name="Google Shape;989;p47"/>
          <p:cNvCxnSpPr>
            <a:stCxn id="986" idx="3"/>
            <a:endCxn id="975" idx="1"/>
          </p:cNvCxnSpPr>
          <p:nvPr/>
        </p:nvCxnSpPr>
        <p:spPr>
          <a:xfrm rot="10800000" flipH="1">
            <a:off x="5715136" y="3406226"/>
            <a:ext cx="152400" cy="300"/>
          </a:xfrm>
          <a:prstGeom prst="straightConnector1">
            <a:avLst/>
          </a:prstGeom>
          <a:noFill/>
          <a:ln w="9525" cap="flat" cmpd="sng">
            <a:solidFill>
              <a:schemeClr val="lt1"/>
            </a:solidFill>
            <a:prstDash val="solid"/>
            <a:round/>
            <a:headEnd type="none" w="med" len="med"/>
            <a:tailEnd type="none" w="med" len="med"/>
          </a:ln>
        </p:spPr>
      </p:cxnSp>
      <p:cxnSp>
        <p:nvCxnSpPr>
          <p:cNvPr id="990" name="Google Shape;990;p47"/>
          <p:cNvCxnSpPr>
            <a:stCxn id="982" idx="3"/>
            <a:endCxn id="976" idx="1"/>
          </p:cNvCxnSpPr>
          <p:nvPr/>
        </p:nvCxnSpPr>
        <p:spPr>
          <a:xfrm>
            <a:off x="5715136" y="4243275"/>
            <a:ext cx="155400" cy="0"/>
          </a:xfrm>
          <a:prstGeom prst="straightConnector1">
            <a:avLst/>
          </a:prstGeom>
          <a:noFill/>
          <a:ln w="9525" cap="flat" cmpd="sng">
            <a:solidFill>
              <a:schemeClr val="lt1"/>
            </a:solidFill>
            <a:prstDash val="solid"/>
            <a:round/>
            <a:headEnd type="none" w="med" len="med"/>
            <a:tailEnd type="none" w="med" len="med"/>
          </a:ln>
        </p:spPr>
      </p:cxnSp>
      <p:grpSp>
        <p:nvGrpSpPr>
          <p:cNvPr id="991" name="Google Shape;991;p47"/>
          <p:cNvGrpSpPr/>
          <p:nvPr/>
        </p:nvGrpSpPr>
        <p:grpSpPr>
          <a:xfrm>
            <a:off x="1248059" y="2534672"/>
            <a:ext cx="479485" cy="478193"/>
            <a:chOff x="1310075" y="3253275"/>
            <a:chExt cx="296950" cy="296150"/>
          </a:xfrm>
        </p:grpSpPr>
        <p:sp>
          <p:nvSpPr>
            <p:cNvPr id="992" name="Google Shape;992;p47"/>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7"/>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7"/>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47"/>
          <p:cNvGrpSpPr/>
          <p:nvPr/>
        </p:nvGrpSpPr>
        <p:grpSpPr>
          <a:xfrm rot="10800000">
            <a:off x="8655657" y="3842671"/>
            <a:ext cx="288601" cy="1096693"/>
            <a:chOff x="1006700" y="2603975"/>
            <a:chExt cx="55450" cy="210700"/>
          </a:xfrm>
        </p:grpSpPr>
        <p:sp>
          <p:nvSpPr>
            <p:cNvPr id="996" name="Google Shape;996;p47"/>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7"/>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7"/>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7"/>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7"/>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7"/>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47"/>
          <p:cNvGrpSpPr/>
          <p:nvPr/>
        </p:nvGrpSpPr>
        <p:grpSpPr>
          <a:xfrm>
            <a:off x="713219" y="47661"/>
            <a:ext cx="767910" cy="714388"/>
            <a:chOff x="827350" y="3629733"/>
            <a:chExt cx="1431600" cy="1332067"/>
          </a:xfrm>
        </p:grpSpPr>
        <p:sp>
          <p:nvSpPr>
            <p:cNvPr id="1003" name="Google Shape;1003;p4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47"/>
          <p:cNvGrpSpPr/>
          <p:nvPr/>
        </p:nvGrpSpPr>
        <p:grpSpPr>
          <a:xfrm>
            <a:off x="275877" y="623006"/>
            <a:ext cx="437354" cy="406680"/>
            <a:chOff x="827350" y="3629733"/>
            <a:chExt cx="1431600" cy="1332067"/>
          </a:xfrm>
        </p:grpSpPr>
        <p:sp>
          <p:nvSpPr>
            <p:cNvPr id="1007" name="Google Shape;1007;p4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8"/>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txBox="1">
            <a:spLocks noGrp="1"/>
          </p:cNvSpPr>
          <p:nvPr>
            <p:ph type="title" idx="6"/>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1100"/>
              <a:buFont typeface="Arial"/>
              <a:buNone/>
            </a:pPr>
            <a:r>
              <a:rPr lang="en" dirty="0"/>
              <a:t>Disclosures</a:t>
            </a:r>
            <a:endParaRPr dirty="0"/>
          </a:p>
        </p:txBody>
      </p:sp>
      <p:sp>
        <p:nvSpPr>
          <p:cNvPr id="635" name="Google Shape;635;p38"/>
          <p:cNvSpPr txBox="1">
            <a:spLocks noGrp="1"/>
          </p:cNvSpPr>
          <p:nvPr>
            <p:ph type="title"/>
          </p:nvPr>
        </p:nvSpPr>
        <p:spPr>
          <a:xfrm>
            <a:off x="1600200" y="1590672"/>
            <a:ext cx="5943600" cy="387600"/>
          </a:xfrm>
          <a:prstGeom prst="rect">
            <a:avLst/>
          </a:prstGeom>
        </p:spPr>
        <p:txBody>
          <a:bodyPr spcFirstLastPara="1" wrap="square" lIns="91425" tIns="91425" rIns="91425" bIns="91425" anchor="b" anchorCtr="0">
            <a:noAutofit/>
          </a:bodyPr>
          <a:lstStyle/>
          <a:p>
            <a:pPr marL="0" lvl="0" indent="0" algn="ctr" rtl="0">
              <a:spcBef>
                <a:spcPts val="0"/>
              </a:spcBef>
              <a:spcAft>
                <a:spcPts val="1200"/>
              </a:spcAft>
              <a:buNone/>
            </a:pPr>
            <a:r>
              <a:rPr lang="en" dirty="0">
                <a:solidFill>
                  <a:schemeClr val="accent1"/>
                </a:solidFill>
              </a:rPr>
              <a:t>Research support (institutional)</a:t>
            </a:r>
            <a:endParaRPr dirty="0">
              <a:solidFill>
                <a:schemeClr val="accent1"/>
              </a:solidFill>
            </a:endParaRPr>
          </a:p>
        </p:txBody>
      </p:sp>
      <p:sp>
        <p:nvSpPr>
          <p:cNvPr id="636" name="Google Shape;636;p38"/>
          <p:cNvSpPr txBox="1">
            <a:spLocks noGrp="1"/>
          </p:cNvSpPr>
          <p:nvPr>
            <p:ph type="subTitle" idx="1"/>
          </p:nvPr>
        </p:nvSpPr>
        <p:spPr>
          <a:xfrm>
            <a:off x="1600200" y="1944795"/>
            <a:ext cx="5943600" cy="76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BMS; Janssen Pharmaceuticals; Pfizer; AstraZeneca; Merck &amp; Co; </a:t>
            </a:r>
          </a:p>
          <a:p>
            <a:pPr marL="0" lvl="0" indent="0" algn="ctr" rtl="0">
              <a:spcBef>
                <a:spcPts val="0"/>
              </a:spcBef>
              <a:spcAft>
                <a:spcPts val="0"/>
              </a:spcAft>
              <a:buNone/>
            </a:pPr>
            <a:r>
              <a:rPr lang="en" dirty="0"/>
              <a:t>Novartis; Sanofi; Lilly; Celgene; </a:t>
            </a:r>
            <a:r>
              <a:rPr lang="en" dirty="0" err="1"/>
              <a:t>Olema</a:t>
            </a:r>
            <a:r>
              <a:rPr lang="en" dirty="0"/>
              <a:t> Pharmaceuticals; Eisai; </a:t>
            </a:r>
            <a:r>
              <a:rPr lang="en" dirty="0" err="1"/>
              <a:t>Seagen</a:t>
            </a:r>
            <a:endParaRPr dirty="0"/>
          </a:p>
        </p:txBody>
      </p:sp>
      <p:sp>
        <p:nvSpPr>
          <p:cNvPr id="637" name="Google Shape;637;p38"/>
          <p:cNvSpPr txBox="1">
            <a:spLocks noGrp="1"/>
          </p:cNvSpPr>
          <p:nvPr>
            <p:ph type="title" idx="2"/>
          </p:nvPr>
        </p:nvSpPr>
        <p:spPr>
          <a:xfrm>
            <a:off x="1593425" y="2868318"/>
            <a:ext cx="5943600" cy="387600"/>
          </a:xfrm>
          <a:prstGeom prst="rect">
            <a:avLst/>
          </a:prstGeom>
        </p:spPr>
        <p:txBody>
          <a:bodyPr spcFirstLastPara="1" wrap="square" lIns="45700" tIns="91425" rIns="45700" bIns="91425" anchor="b" anchorCtr="0">
            <a:noAutofit/>
          </a:bodyPr>
          <a:lstStyle/>
          <a:p>
            <a:pPr marL="0" lvl="0" indent="0" algn="ctr" rtl="0">
              <a:spcBef>
                <a:spcPts val="0"/>
              </a:spcBef>
              <a:spcAft>
                <a:spcPts val="1200"/>
              </a:spcAft>
              <a:buClr>
                <a:schemeClr val="lt1"/>
              </a:buClr>
              <a:buSzPts val="1100"/>
              <a:buFont typeface="Arial"/>
              <a:buNone/>
            </a:pPr>
            <a:r>
              <a:rPr lang="en" dirty="0">
                <a:solidFill>
                  <a:schemeClr val="accent1"/>
                </a:solidFill>
              </a:rPr>
              <a:t>Stock ownership</a:t>
            </a:r>
            <a:endParaRPr dirty="0">
              <a:solidFill>
                <a:schemeClr val="accent1"/>
              </a:solidFill>
            </a:endParaRPr>
          </a:p>
        </p:txBody>
      </p:sp>
      <p:sp>
        <p:nvSpPr>
          <p:cNvPr id="638" name="Google Shape;638;p38"/>
          <p:cNvSpPr txBox="1">
            <a:spLocks noGrp="1"/>
          </p:cNvSpPr>
          <p:nvPr>
            <p:ph type="subTitle" idx="3"/>
          </p:nvPr>
        </p:nvSpPr>
        <p:spPr>
          <a:xfrm>
            <a:off x="1600200" y="3032286"/>
            <a:ext cx="5943600" cy="78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none</a:t>
            </a:r>
            <a:endParaRPr dirty="0"/>
          </a:p>
        </p:txBody>
      </p:sp>
      <p:sp>
        <p:nvSpPr>
          <p:cNvPr id="639" name="Google Shape;639;p38"/>
          <p:cNvSpPr txBox="1">
            <a:spLocks noGrp="1"/>
          </p:cNvSpPr>
          <p:nvPr>
            <p:ph type="title" idx="4"/>
          </p:nvPr>
        </p:nvSpPr>
        <p:spPr>
          <a:xfrm>
            <a:off x="1593425" y="3636142"/>
            <a:ext cx="5943600" cy="387600"/>
          </a:xfrm>
          <a:prstGeom prst="rect">
            <a:avLst/>
          </a:prstGeom>
        </p:spPr>
        <p:txBody>
          <a:bodyPr spcFirstLastPara="1" wrap="square" lIns="91425" tIns="91425" rIns="91425" bIns="91425" anchor="b" anchorCtr="0">
            <a:noAutofit/>
          </a:bodyPr>
          <a:lstStyle/>
          <a:p>
            <a:pPr marL="0" lvl="0" indent="0" algn="ctr" rtl="0">
              <a:spcBef>
                <a:spcPts val="0"/>
              </a:spcBef>
              <a:spcAft>
                <a:spcPts val="1200"/>
              </a:spcAft>
              <a:buClr>
                <a:schemeClr val="lt1"/>
              </a:buClr>
              <a:buSzPts val="1100"/>
              <a:buFont typeface="Arial"/>
              <a:buNone/>
            </a:pPr>
            <a:r>
              <a:rPr lang="en" dirty="0">
                <a:solidFill>
                  <a:schemeClr val="accent1"/>
                </a:solidFill>
              </a:rPr>
              <a:t>Speaker’s bureau and Advisory Board</a:t>
            </a:r>
            <a:endParaRPr dirty="0">
              <a:solidFill>
                <a:schemeClr val="accent1"/>
              </a:solidFill>
            </a:endParaRPr>
          </a:p>
        </p:txBody>
      </p:sp>
      <p:sp>
        <p:nvSpPr>
          <p:cNvPr id="640" name="Google Shape;640;p38"/>
          <p:cNvSpPr txBox="1">
            <a:spLocks noGrp="1"/>
          </p:cNvSpPr>
          <p:nvPr>
            <p:ph type="subTitle" idx="5"/>
          </p:nvPr>
        </p:nvSpPr>
        <p:spPr>
          <a:xfrm>
            <a:off x="1593425" y="3867801"/>
            <a:ext cx="5943600" cy="76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none</a:t>
            </a:r>
            <a:endParaRPr dirty="0"/>
          </a:p>
        </p:txBody>
      </p:sp>
      <p:grpSp>
        <p:nvGrpSpPr>
          <p:cNvPr id="641" name="Google Shape;641;p38"/>
          <p:cNvGrpSpPr/>
          <p:nvPr/>
        </p:nvGrpSpPr>
        <p:grpSpPr>
          <a:xfrm rot="5400000">
            <a:off x="8219657" y="4333871"/>
            <a:ext cx="288601" cy="1096693"/>
            <a:chOff x="1006700" y="2603975"/>
            <a:chExt cx="55450" cy="210700"/>
          </a:xfrm>
        </p:grpSpPr>
        <p:sp>
          <p:nvSpPr>
            <p:cNvPr id="642" name="Google Shape;642;p38"/>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38"/>
          <p:cNvGrpSpPr/>
          <p:nvPr/>
        </p:nvGrpSpPr>
        <p:grpSpPr>
          <a:xfrm>
            <a:off x="541782" y="856397"/>
            <a:ext cx="820307" cy="763275"/>
            <a:chOff x="827350" y="3629733"/>
            <a:chExt cx="1431600" cy="1332067"/>
          </a:xfrm>
        </p:grpSpPr>
        <p:sp>
          <p:nvSpPr>
            <p:cNvPr id="649" name="Google Shape;649;p38"/>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38"/>
          <p:cNvGrpSpPr/>
          <p:nvPr/>
        </p:nvGrpSpPr>
        <p:grpSpPr>
          <a:xfrm>
            <a:off x="1310019" y="324598"/>
            <a:ext cx="688313" cy="640458"/>
            <a:chOff x="827350" y="3629733"/>
            <a:chExt cx="1431600" cy="1332067"/>
          </a:xfrm>
        </p:grpSpPr>
        <p:sp>
          <p:nvSpPr>
            <p:cNvPr id="653" name="Google Shape;653;p38"/>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38"/>
          <p:cNvGrpSpPr/>
          <p:nvPr/>
        </p:nvGrpSpPr>
        <p:grpSpPr>
          <a:xfrm>
            <a:off x="541779" y="193517"/>
            <a:ext cx="491325" cy="457165"/>
            <a:chOff x="827350" y="3629733"/>
            <a:chExt cx="1431600" cy="1332067"/>
          </a:xfrm>
        </p:grpSpPr>
        <p:sp>
          <p:nvSpPr>
            <p:cNvPr id="657" name="Google Shape;657;p38"/>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45"/>
          <p:cNvSpPr/>
          <p:nvPr/>
        </p:nvSpPr>
        <p:spPr>
          <a:xfrm>
            <a:off x="713225" y="1319800"/>
            <a:ext cx="7704000" cy="3279600"/>
          </a:xfrm>
          <a:prstGeom prst="snip2DiagRect">
            <a:avLst>
              <a:gd name="adj1" fmla="val 0"/>
              <a:gd name="adj2" fmla="val 6011"/>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dirty="0"/>
              <a:t>Artificial Intelligence</a:t>
            </a:r>
            <a:endParaRPr dirty="0"/>
          </a:p>
        </p:txBody>
      </p:sp>
      <p:graphicFrame>
        <p:nvGraphicFramePr>
          <p:cNvPr id="908" name="Google Shape;908;p45"/>
          <p:cNvGraphicFramePr/>
          <p:nvPr/>
        </p:nvGraphicFramePr>
        <p:xfrm>
          <a:off x="713250" y="1319800"/>
          <a:ext cx="7704000" cy="3279660"/>
        </p:xfrm>
        <a:graphic>
          <a:graphicData uri="http://schemas.openxmlformats.org/drawingml/2006/table">
            <a:tbl>
              <a:tblPr>
                <a:noFill/>
                <a:tableStyleId>{4C84C84F-5FD6-4484-B3CF-FD50F51E3EDE}</a:tableStyleId>
              </a:tblPr>
              <a:tblGrid>
                <a:gridCol w="1284000">
                  <a:extLst>
                    <a:ext uri="{9D8B030D-6E8A-4147-A177-3AD203B41FA5}">
                      <a16:colId xmlns:a16="http://schemas.microsoft.com/office/drawing/2014/main" val="20000"/>
                    </a:ext>
                  </a:extLst>
                </a:gridCol>
                <a:gridCol w="1284000">
                  <a:extLst>
                    <a:ext uri="{9D8B030D-6E8A-4147-A177-3AD203B41FA5}">
                      <a16:colId xmlns:a16="http://schemas.microsoft.com/office/drawing/2014/main" val="20001"/>
                    </a:ext>
                  </a:extLst>
                </a:gridCol>
                <a:gridCol w="1284000">
                  <a:extLst>
                    <a:ext uri="{9D8B030D-6E8A-4147-A177-3AD203B41FA5}">
                      <a16:colId xmlns:a16="http://schemas.microsoft.com/office/drawing/2014/main" val="20002"/>
                    </a:ext>
                  </a:extLst>
                </a:gridCol>
                <a:gridCol w="1284000">
                  <a:extLst>
                    <a:ext uri="{9D8B030D-6E8A-4147-A177-3AD203B41FA5}">
                      <a16:colId xmlns:a16="http://schemas.microsoft.com/office/drawing/2014/main" val="20003"/>
                    </a:ext>
                  </a:extLst>
                </a:gridCol>
                <a:gridCol w="1284000">
                  <a:extLst>
                    <a:ext uri="{9D8B030D-6E8A-4147-A177-3AD203B41FA5}">
                      <a16:colId xmlns:a16="http://schemas.microsoft.com/office/drawing/2014/main" val="20004"/>
                    </a:ext>
                  </a:extLst>
                </a:gridCol>
                <a:gridCol w="1284000">
                  <a:extLst>
                    <a:ext uri="{9D8B030D-6E8A-4147-A177-3AD203B41FA5}">
                      <a16:colId xmlns:a16="http://schemas.microsoft.com/office/drawing/2014/main" val="20005"/>
                    </a:ext>
                  </a:extLst>
                </a:gridCol>
              </a:tblGrid>
              <a:tr h="457175">
                <a:tc>
                  <a:txBody>
                    <a:bodyPr/>
                    <a:lstStyle/>
                    <a:p>
                      <a:pPr marL="0" lvl="0" indent="0" algn="ctr" rtl="0">
                        <a:spcBef>
                          <a:spcPts val="0"/>
                        </a:spcBef>
                        <a:spcAft>
                          <a:spcPts val="0"/>
                        </a:spcAft>
                        <a:buNone/>
                      </a:pPr>
                      <a:r>
                        <a:rPr lang="en" sz="1800" b="1">
                          <a:solidFill>
                            <a:schemeClr val="lt1"/>
                          </a:solidFill>
                          <a:latin typeface="Audiowide"/>
                          <a:ea typeface="Audiowide"/>
                          <a:cs typeface="Audiowide"/>
                          <a:sym typeface="Audiowide"/>
                        </a:rPr>
                        <a:t>Jan</a:t>
                      </a:r>
                      <a:endParaRPr sz="1800" b="1">
                        <a:solidFill>
                          <a:schemeClr val="lt1"/>
                        </a:solidFill>
                        <a:latin typeface="Audiowide"/>
                        <a:ea typeface="Audiowide"/>
                        <a:cs typeface="Audiowide"/>
                        <a:sym typeface="Audiowide"/>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lt1"/>
                          </a:solidFill>
                          <a:latin typeface="Audiowide"/>
                          <a:ea typeface="Audiowide"/>
                          <a:cs typeface="Audiowide"/>
                          <a:sym typeface="Audiowide"/>
                        </a:rPr>
                        <a:t>Feb</a:t>
                      </a:r>
                      <a:endParaRPr sz="1800" b="1">
                        <a:solidFill>
                          <a:schemeClr val="lt1"/>
                        </a:solidFill>
                        <a:latin typeface="Audiowide"/>
                        <a:ea typeface="Audiowide"/>
                        <a:cs typeface="Audiowide"/>
                        <a:sym typeface="Audiowide"/>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lt1"/>
                          </a:solidFill>
                          <a:latin typeface="Audiowide"/>
                          <a:ea typeface="Audiowide"/>
                          <a:cs typeface="Audiowide"/>
                          <a:sym typeface="Audiowide"/>
                        </a:rPr>
                        <a:t>Mar</a:t>
                      </a:r>
                      <a:endParaRPr sz="1800" b="1">
                        <a:solidFill>
                          <a:schemeClr val="lt1"/>
                        </a:solidFill>
                        <a:latin typeface="Audiowide"/>
                        <a:ea typeface="Audiowide"/>
                        <a:cs typeface="Audiowide"/>
                        <a:sym typeface="Audiowide"/>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lt1"/>
                          </a:solidFill>
                          <a:latin typeface="Audiowide"/>
                          <a:ea typeface="Audiowide"/>
                          <a:cs typeface="Audiowide"/>
                          <a:sym typeface="Audiowide"/>
                        </a:rPr>
                        <a:t>Apr</a:t>
                      </a:r>
                      <a:endParaRPr sz="1800" b="1">
                        <a:solidFill>
                          <a:schemeClr val="lt1"/>
                        </a:solidFill>
                        <a:latin typeface="Audiowide"/>
                        <a:ea typeface="Audiowide"/>
                        <a:cs typeface="Audiowide"/>
                        <a:sym typeface="Audiowide"/>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lt1"/>
                          </a:solidFill>
                          <a:latin typeface="Audiowide"/>
                          <a:ea typeface="Audiowide"/>
                          <a:cs typeface="Audiowide"/>
                          <a:sym typeface="Audiowide"/>
                        </a:rPr>
                        <a:t>May</a:t>
                      </a:r>
                      <a:endParaRPr sz="1800" b="1">
                        <a:solidFill>
                          <a:schemeClr val="lt1"/>
                        </a:solidFill>
                        <a:latin typeface="Audiowide"/>
                        <a:ea typeface="Audiowide"/>
                        <a:cs typeface="Audiowide"/>
                        <a:sym typeface="Audiowide"/>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lt1"/>
                          </a:solidFill>
                          <a:latin typeface="Audiowide"/>
                          <a:ea typeface="Audiowide"/>
                          <a:cs typeface="Audiowide"/>
                          <a:sym typeface="Audiowide"/>
                        </a:rPr>
                        <a:t>Jun</a:t>
                      </a:r>
                      <a:endParaRPr sz="1800" b="1">
                        <a:solidFill>
                          <a:schemeClr val="lt1"/>
                        </a:solidFill>
                        <a:latin typeface="Audiowide"/>
                        <a:ea typeface="Audiowide"/>
                        <a:cs typeface="Audiowide"/>
                        <a:sym typeface="Audiowide"/>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solidFill>
                          <a:schemeClr val="dk2"/>
                        </a:solidFill>
                        <a:latin typeface="Anaheim"/>
                        <a:ea typeface="Anaheim"/>
                        <a:cs typeface="Anaheim"/>
                        <a:sym typeface="Anaheim"/>
                      </a:endParaRPr>
                    </a:p>
                  </a:txBody>
                  <a:tcPr marL="91425" marR="91425" marT="91425" marB="91425">
                    <a:lnL w="9525" cap="flat" cmpd="sng">
                      <a:solidFill>
                        <a:schemeClr val="lt1"/>
                      </a:solidFill>
                      <a:prstDash val="dash"/>
                      <a:round/>
                      <a:headEnd type="none" w="sm" len="sm"/>
                      <a:tailEnd type="none" w="sm" len="sm"/>
                    </a:lnL>
                    <a:lnR w="9525" cap="flat" cmpd="sng">
                      <a:solidFill>
                        <a:schemeClr val="lt1"/>
                      </a:solidFill>
                      <a:prstDash val="dash"/>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Anaheim"/>
                        <a:ea typeface="Anaheim"/>
                        <a:cs typeface="Anaheim"/>
                        <a:sym typeface="Anaheim"/>
                      </a:endParaRPr>
                    </a:p>
                  </a:txBody>
                  <a:tcPr marL="91425" marR="91425" marT="91425" marB="91425">
                    <a:lnL w="9525" cap="flat" cmpd="sng">
                      <a:solidFill>
                        <a:schemeClr val="lt1"/>
                      </a:solidFill>
                      <a:prstDash val="dash"/>
                      <a:round/>
                      <a:headEnd type="none" w="sm" len="sm"/>
                      <a:tailEnd type="none" w="sm" len="sm"/>
                    </a:lnL>
                    <a:lnR w="9525" cap="flat" cmpd="sng">
                      <a:solidFill>
                        <a:schemeClr val="lt1"/>
                      </a:solidFill>
                      <a:prstDash val="dash"/>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Anaheim"/>
                        <a:ea typeface="Anaheim"/>
                        <a:cs typeface="Anaheim"/>
                        <a:sym typeface="Anaheim"/>
                      </a:endParaRPr>
                    </a:p>
                  </a:txBody>
                  <a:tcPr marL="91425" marR="91425" marT="91425" marB="91425">
                    <a:lnL w="9525" cap="flat" cmpd="sng">
                      <a:solidFill>
                        <a:schemeClr val="lt1"/>
                      </a:solidFill>
                      <a:prstDash val="dash"/>
                      <a:round/>
                      <a:headEnd type="none" w="sm" len="sm"/>
                      <a:tailEnd type="none" w="sm" len="sm"/>
                    </a:lnL>
                    <a:lnR w="9525" cap="flat" cmpd="sng">
                      <a:solidFill>
                        <a:schemeClr val="lt1"/>
                      </a:solidFill>
                      <a:prstDash val="dash"/>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Anaheim"/>
                        <a:ea typeface="Anaheim"/>
                        <a:cs typeface="Anaheim"/>
                        <a:sym typeface="Anaheim"/>
                      </a:endParaRPr>
                    </a:p>
                  </a:txBody>
                  <a:tcPr marL="91425" marR="91425" marT="91425" marB="91425">
                    <a:lnL w="9525" cap="flat" cmpd="sng">
                      <a:solidFill>
                        <a:schemeClr val="lt1"/>
                      </a:solidFill>
                      <a:prstDash val="dash"/>
                      <a:round/>
                      <a:headEnd type="none" w="sm" len="sm"/>
                      <a:tailEnd type="none" w="sm" len="sm"/>
                    </a:lnL>
                    <a:lnR w="9525" cap="flat" cmpd="sng">
                      <a:solidFill>
                        <a:schemeClr val="lt1"/>
                      </a:solidFill>
                      <a:prstDash val="dash"/>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Anaheim"/>
                        <a:ea typeface="Anaheim"/>
                        <a:cs typeface="Anaheim"/>
                        <a:sym typeface="Anaheim"/>
                      </a:endParaRPr>
                    </a:p>
                  </a:txBody>
                  <a:tcPr marL="91425" marR="91425" marT="91425" marB="91425">
                    <a:lnL w="9525" cap="flat" cmpd="sng">
                      <a:solidFill>
                        <a:schemeClr val="lt1"/>
                      </a:solidFill>
                      <a:prstDash val="dash"/>
                      <a:round/>
                      <a:headEnd type="none" w="sm" len="sm"/>
                      <a:tailEnd type="none" w="sm" len="sm"/>
                    </a:lnL>
                    <a:lnR w="9525" cap="flat" cmpd="sng">
                      <a:solidFill>
                        <a:schemeClr val="lt1"/>
                      </a:solidFill>
                      <a:prstDash val="dash"/>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Anaheim"/>
                        <a:ea typeface="Anaheim"/>
                        <a:cs typeface="Anaheim"/>
                        <a:sym typeface="Anaheim"/>
                      </a:endParaRPr>
                    </a:p>
                  </a:txBody>
                  <a:tcPr marL="91425" marR="91425" marT="91425" marB="91425">
                    <a:lnL w="9525" cap="flat" cmpd="sng">
                      <a:solidFill>
                        <a:schemeClr val="lt1"/>
                      </a:solidFill>
                      <a:prstDash val="dash"/>
                      <a:round/>
                      <a:headEnd type="none" w="sm" len="sm"/>
                      <a:tailEnd type="none" w="sm" len="sm"/>
                    </a:lnL>
                    <a:lnR w="9525" cap="flat" cmpd="sng">
                      <a:solidFill>
                        <a:schemeClr val="lt1"/>
                      </a:solidFill>
                      <a:prstDash val="dash"/>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893575">
                <a:tc>
                  <a:txBody>
                    <a:bodyPr/>
                    <a:lstStyle/>
                    <a:p>
                      <a:pPr marL="0" lvl="0" indent="0" algn="l" rtl="0">
                        <a:spcBef>
                          <a:spcPts val="0"/>
                        </a:spcBef>
                        <a:spcAft>
                          <a:spcPts val="0"/>
                        </a:spcAft>
                        <a:buNone/>
                      </a:pPr>
                      <a:endParaRPr>
                        <a:solidFill>
                          <a:schemeClr val="dk2"/>
                        </a:solidFill>
                        <a:latin typeface="Anaheim"/>
                        <a:ea typeface="Anaheim"/>
                        <a:cs typeface="Anaheim"/>
                        <a:sym typeface="Anaheim"/>
                      </a:endParaRPr>
                    </a:p>
                  </a:txBody>
                  <a:tcPr marL="91425" marR="91425" marT="91425" marB="91425">
                    <a:lnL w="9525" cap="flat" cmpd="sng">
                      <a:solidFill>
                        <a:schemeClr val="lt1"/>
                      </a:solidFill>
                      <a:prstDash val="dash"/>
                      <a:round/>
                      <a:headEnd type="none" w="sm" len="sm"/>
                      <a:tailEnd type="none" w="sm" len="sm"/>
                    </a:lnL>
                    <a:lnR w="9525" cap="flat" cmpd="sng">
                      <a:solidFill>
                        <a:schemeClr val="lt1"/>
                      </a:solidFill>
                      <a:prstDash val="dash"/>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Anaheim"/>
                        <a:ea typeface="Anaheim"/>
                        <a:cs typeface="Anaheim"/>
                        <a:sym typeface="Anaheim"/>
                      </a:endParaRPr>
                    </a:p>
                  </a:txBody>
                  <a:tcPr marL="91425" marR="91425" marT="91425" marB="91425">
                    <a:lnL w="9525" cap="flat" cmpd="sng">
                      <a:solidFill>
                        <a:schemeClr val="lt1"/>
                      </a:solidFill>
                      <a:prstDash val="dash"/>
                      <a:round/>
                      <a:headEnd type="none" w="sm" len="sm"/>
                      <a:tailEnd type="none" w="sm" len="sm"/>
                    </a:lnL>
                    <a:lnR w="9525" cap="flat" cmpd="sng">
                      <a:solidFill>
                        <a:schemeClr val="lt1"/>
                      </a:solidFill>
                      <a:prstDash val="dash"/>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Anaheim"/>
                        <a:ea typeface="Anaheim"/>
                        <a:cs typeface="Anaheim"/>
                        <a:sym typeface="Anaheim"/>
                      </a:endParaRPr>
                    </a:p>
                  </a:txBody>
                  <a:tcPr marL="91425" marR="91425" marT="91425" marB="91425">
                    <a:lnL w="9525" cap="flat" cmpd="sng">
                      <a:solidFill>
                        <a:schemeClr val="lt1"/>
                      </a:solidFill>
                      <a:prstDash val="dash"/>
                      <a:round/>
                      <a:headEnd type="none" w="sm" len="sm"/>
                      <a:tailEnd type="none" w="sm" len="sm"/>
                    </a:lnL>
                    <a:lnR w="9525" cap="flat" cmpd="sng">
                      <a:solidFill>
                        <a:schemeClr val="lt1"/>
                      </a:solidFill>
                      <a:prstDash val="dash"/>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Anaheim"/>
                        <a:ea typeface="Anaheim"/>
                        <a:cs typeface="Anaheim"/>
                        <a:sym typeface="Anaheim"/>
                      </a:endParaRPr>
                    </a:p>
                  </a:txBody>
                  <a:tcPr marL="91425" marR="91425" marT="91425" marB="91425">
                    <a:lnL w="9525" cap="flat" cmpd="sng">
                      <a:solidFill>
                        <a:schemeClr val="lt1"/>
                      </a:solidFill>
                      <a:prstDash val="dash"/>
                      <a:round/>
                      <a:headEnd type="none" w="sm" len="sm"/>
                      <a:tailEnd type="none" w="sm" len="sm"/>
                    </a:lnL>
                    <a:lnR w="9525" cap="flat" cmpd="sng">
                      <a:solidFill>
                        <a:schemeClr val="lt1"/>
                      </a:solidFill>
                      <a:prstDash val="dash"/>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Anaheim"/>
                        <a:ea typeface="Anaheim"/>
                        <a:cs typeface="Anaheim"/>
                        <a:sym typeface="Anaheim"/>
                      </a:endParaRPr>
                    </a:p>
                  </a:txBody>
                  <a:tcPr marL="91425" marR="91425" marT="91425" marB="91425">
                    <a:lnL w="9525" cap="flat" cmpd="sng">
                      <a:solidFill>
                        <a:schemeClr val="lt1"/>
                      </a:solidFill>
                      <a:prstDash val="dash"/>
                      <a:round/>
                      <a:headEnd type="none" w="sm" len="sm"/>
                      <a:tailEnd type="none" w="sm" len="sm"/>
                    </a:lnL>
                    <a:lnR w="9525" cap="flat" cmpd="sng">
                      <a:solidFill>
                        <a:schemeClr val="lt1"/>
                      </a:solidFill>
                      <a:prstDash val="dash"/>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Anaheim"/>
                        <a:ea typeface="Anaheim"/>
                        <a:cs typeface="Anaheim"/>
                        <a:sym typeface="Anaheim"/>
                      </a:endParaRPr>
                    </a:p>
                  </a:txBody>
                  <a:tcPr marL="91425" marR="91425" marT="91425" marB="91425">
                    <a:lnL w="9525" cap="flat" cmpd="sng">
                      <a:solidFill>
                        <a:schemeClr val="lt1"/>
                      </a:solidFill>
                      <a:prstDash val="dash"/>
                      <a:round/>
                      <a:headEnd type="none" w="sm" len="sm"/>
                      <a:tailEnd type="none" w="sm" len="sm"/>
                    </a:lnL>
                    <a:lnR w="9525" cap="flat" cmpd="sng">
                      <a:solidFill>
                        <a:schemeClr val="lt1"/>
                      </a:solidFill>
                      <a:prstDash val="dash"/>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252600">
                <a:tc>
                  <a:txBody>
                    <a:bodyPr/>
                    <a:lstStyle/>
                    <a:p>
                      <a:pPr marL="0" lvl="0" indent="0" algn="l" rtl="0">
                        <a:spcBef>
                          <a:spcPts val="0"/>
                        </a:spcBef>
                        <a:spcAft>
                          <a:spcPts val="0"/>
                        </a:spcAft>
                        <a:buNone/>
                      </a:pPr>
                      <a:r>
                        <a:rPr lang="en" sz="1600" b="1">
                          <a:solidFill>
                            <a:schemeClr val="lt1"/>
                          </a:solidFill>
                          <a:latin typeface="Audiowide"/>
                          <a:ea typeface="Audiowide"/>
                          <a:cs typeface="Audiowide"/>
                          <a:sym typeface="Audiowide"/>
                        </a:rPr>
                        <a:t>Task</a:t>
                      </a:r>
                      <a:endParaRPr sz="1600" b="1">
                        <a:solidFill>
                          <a:schemeClr val="lt1"/>
                        </a:solidFill>
                        <a:latin typeface="Audiowide"/>
                        <a:ea typeface="Audiowide"/>
                        <a:cs typeface="Audiowide"/>
                        <a:sym typeface="Audiowide"/>
                      </a:endParaRPr>
                    </a:p>
                  </a:txBody>
                  <a:tcPr marL="91425" marR="91425" marT="0" marB="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0355F">
                        <a:alpha val="59069"/>
                      </a:srgbClr>
                    </a:solidFill>
                  </a:tcPr>
                </a:tc>
                <a:tc gridSpan="2">
                  <a:txBody>
                    <a:bodyPr/>
                    <a:lstStyle/>
                    <a:p>
                      <a:pPr marL="0" lvl="0" indent="0" algn="l" rtl="0">
                        <a:spcBef>
                          <a:spcPts val="0"/>
                        </a:spcBef>
                        <a:spcAft>
                          <a:spcPts val="0"/>
                        </a:spcAft>
                        <a:buNone/>
                      </a:pPr>
                      <a:r>
                        <a:rPr lang="en" sz="1600" b="1">
                          <a:solidFill>
                            <a:schemeClr val="lt1"/>
                          </a:solidFill>
                          <a:latin typeface="Audiowide"/>
                          <a:ea typeface="Audiowide"/>
                          <a:cs typeface="Audiowide"/>
                          <a:sym typeface="Audiowide"/>
                        </a:rPr>
                        <a:t>Description</a:t>
                      </a:r>
                      <a:endParaRPr sz="1600" b="1">
                        <a:solidFill>
                          <a:schemeClr val="lt1"/>
                        </a:solidFill>
                        <a:latin typeface="Audiowide"/>
                        <a:ea typeface="Audiowide"/>
                        <a:cs typeface="Audiowide"/>
                        <a:sym typeface="Audiowide"/>
                      </a:endParaRPr>
                    </a:p>
                  </a:txBody>
                  <a:tcPr marL="91425" marR="91425" marT="0" marB="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0355F">
                        <a:alpha val="59069"/>
                      </a:srgbClr>
                    </a:solidFill>
                  </a:tcPr>
                </a:tc>
                <a:tc hMerge="1">
                  <a:txBody>
                    <a:bodyPr/>
                    <a:lstStyle/>
                    <a:p>
                      <a:endParaRPr lang="en-US"/>
                    </a:p>
                  </a:txBody>
                  <a:tcPr/>
                </a:tc>
                <a:tc gridSpan="2">
                  <a:txBody>
                    <a:bodyPr/>
                    <a:lstStyle/>
                    <a:p>
                      <a:pPr marL="0" lvl="0" indent="0" algn="ctr" rtl="0">
                        <a:spcBef>
                          <a:spcPts val="0"/>
                        </a:spcBef>
                        <a:spcAft>
                          <a:spcPts val="0"/>
                        </a:spcAft>
                        <a:buNone/>
                      </a:pPr>
                      <a:r>
                        <a:rPr lang="en" sz="1600" b="1">
                          <a:solidFill>
                            <a:schemeClr val="lt1"/>
                          </a:solidFill>
                          <a:latin typeface="Audiowide"/>
                          <a:ea typeface="Audiowide"/>
                          <a:cs typeface="Audiowide"/>
                          <a:sym typeface="Audiowide"/>
                        </a:rPr>
                        <a:t>Date</a:t>
                      </a:r>
                      <a:endParaRPr sz="1600" b="1">
                        <a:solidFill>
                          <a:schemeClr val="lt1"/>
                        </a:solidFill>
                        <a:latin typeface="Audiowide"/>
                        <a:ea typeface="Audiowide"/>
                        <a:cs typeface="Audiowide"/>
                        <a:sym typeface="Audiowide"/>
                      </a:endParaRPr>
                    </a:p>
                  </a:txBody>
                  <a:tcPr marL="91425" marR="91425" marT="0" marB="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0355F">
                        <a:alpha val="59069"/>
                      </a:srgbClr>
                    </a:solidFill>
                  </a:tcPr>
                </a:tc>
                <a:tc hMerge="1">
                  <a:txBody>
                    <a:bodyPr/>
                    <a:lstStyle/>
                    <a:p>
                      <a:endParaRPr lang="en-US"/>
                    </a:p>
                  </a:txBody>
                  <a:tcPr/>
                </a:tc>
                <a:tc>
                  <a:txBody>
                    <a:bodyPr/>
                    <a:lstStyle/>
                    <a:p>
                      <a:pPr marL="0" lvl="0" indent="0" algn="ctr" rtl="0">
                        <a:spcBef>
                          <a:spcPts val="0"/>
                        </a:spcBef>
                        <a:spcAft>
                          <a:spcPts val="0"/>
                        </a:spcAft>
                        <a:buNone/>
                      </a:pPr>
                      <a:r>
                        <a:rPr lang="en" sz="1600" b="1">
                          <a:solidFill>
                            <a:schemeClr val="lt1"/>
                          </a:solidFill>
                          <a:latin typeface="Audiowide"/>
                          <a:ea typeface="Audiowide"/>
                          <a:cs typeface="Audiowide"/>
                          <a:sym typeface="Audiowide"/>
                        </a:rPr>
                        <a:t>Status</a:t>
                      </a:r>
                      <a:endParaRPr sz="1600" b="1">
                        <a:solidFill>
                          <a:schemeClr val="lt1"/>
                        </a:solidFill>
                        <a:latin typeface="Audiowide"/>
                        <a:ea typeface="Audiowide"/>
                        <a:cs typeface="Audiowide"/>
                        <a:sym typeface="Audiowide"/>
                      </a:endParaRPr>
                    </a:p>
                  </a:txBody>
                  <a:tcPr marL="91425" marR="91425" marT="0" marB="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0355F">
                        <a:alpha val="59069"/>
                      </a:srgbClr>
                    </a:solidFill>
                  </a:tcPr>
                </a:tc>
                <a:extLst>
                  <a:ext uri="{0D108BD9-81ED-4DB2-BD59-A6C34878D82A}">
                    <a16:rowId xmlns:a16="http://schemas.microsoft.com/office/drawing/2014/main" val="10003"/>
                  </a:ext>
                </a:extLst>
              </a:tr>
              <a:tr h="426700">
                <a:tc>
                  <a:txBody>
                    <a:bodyPr/>
                    <a:lstStyle/>
                    <a:p>
                      <a:pPr marL="0" lvl="0" indent="0" algn="l" rtl="0">
                        <a:spcBef>
                          <a:spcPts val="0"/>
                        </a:spcBef>
                        <a:spcAft>
                          <a:spcPts val="0"/>
                        </a:spcAft>
                        <a:buNone/>
                      </a:pPr>
                      <a:r>
                        <a:rPr lang="en" sz="1600" b="1">
                          <a:solidFill>
                            <a:schemeClr val="accent1"/>
                          </a:solidFill>
                          <a:latin typeface="Audiowide"/>
                          <a:ea typeface="Audiowide"/>
                          <a:cs typeface="Audiowide"/>
                          <a:sym typeface="Audiowide"/>
                        </a:rPr>
                        <a:t>Task 1</a:t>
                      </a:r>
                      <a:endParaRPr sz="1600" b="1">
                        <a:solidFill>
                          <a:schemeClr val="accent1"/>
                        </a:solidFill>
                        <a:latin typeface="Audiowide"/>
                        <a:ea typeface="Audiowide"/>
                        <a:cs typeface="Audiowide"/>
                        <a:sym typeface="Audiowide"/>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gridSpan="2">
                  <a:txBody>
                    <a:bodyPr/>
                    <a:lstStyle/>
                    <a:p>
                      <a:pPr marL="0" lvl="0" indent="0" algn="l" rtl="0">
                        <a:spcBef>
                          <a:spcPts val="0"/>
                        </a:spcBef>
                        <a:spcAft>
                          <a:spcPts val="0"/>
                        </a:spcAft>
                        <a:buNone/>
                      </a:pPr>
                      <a:r>
                        <a:rPr lang="en" sz="1200">
                          <a:solidFill>
                            <a:schemeClr val="lt1"/>
                          </a:solidFill>
                          <a:latin typeface="Karla"/>
                          <a:ea typeface="Karla"/>
                          <a:cs typeface="Karla"/>
                          <a:sym typeface="Karla"/>
                        </a:rPr>
                        <a:t>Mars is actually a cold place</a:t>
                      </a:r>
                      <a:endParaRPr sz="1200">
                        <a:solidFill>
                          <a:schemeClr val="lt1"/>
                        </a:solidFill>
                        <a:latin typeface="Karla"/>
                        <a:ea typeface="Karla"/>
                        <a:cs typeface="Karla"/>
                        <a:sym typeface="Karla"/>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hMerge="1">
                  <a:txBody>
                    <a:bodyPr/>
                    <a:lstStyle/>
                    <a:p>
                      <a:endParaRPr lang="en-US"/>
                    </a:p>
                  </a:txBody>
                  <a:tcPr/>
                </a:tc>
                <a:tc gridSpan="2">
                  <a:txBody>
                    <a:bodyPr/>
                    <a:lstStyle/>
                    <a:p>
                      <a:pPr marL="0" lvl="0" indent="0" algn="ctr" rtl="0">
                        <a:spcBef>
                          <a:spcPts val="0"/>
                        </a:spcBef>
                        <a:spcAft>
                          <a:spcPts val="0"/>
                        </a:spcAft>
                        <a:buNone/>
                      </a:pPr>
                      <a:r>
                        <a:rPr lang="en" sz="1200">
                          <a:solidFill>
                            <a:schemeClr val="lt1"/>
                          </a:solidFill>
                          <a:latin typeface="Karla"/>
                          <a:ea typeface="Karla"/>
                          <a:cs typeface="Karla"/>
                          <a:sym typeface="Karla"/>
                        </a:rPr>
                        <a:t>Jan 1 - Mar 15</a:t>
                      </a:r>
                      <a:endParaRPr sz="1200">
                        <a:solidFill>
                          <a:schemeClr val="lt1"/>
                        </a:solidFill>
                        <a:latin typeface="Karla"/>
                        <a:ea typeface="Karla"/>
                        <a:cs typeface="Karla"/>
                        <a:sym typeface="Karla"/>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hMerge="1">
                  <a:txBody>
                    <a:bodyPr/>
                    <a:lstStyle/>
                    <a:p>
                      <a:endParaRPr lang="en-US"/>
                    </a:p>
                  </a:txBody>
                  <a:tcPr/>
                </a:tc>
                <a:tc>
                  <a:txBody>
                    <a:bodyPr/>
                    <a:lstStyle/>
                    <a:p>
                      <a:pPr marL="0" lvl="0" indent="0" algn="ctr" rtl="0">
                        <a:spcBef>
                          <a:spcPts val="0"/>
                        </a:spcBef>
                        <a:spcAft>
                          <a:spcPts val="0"/>
                        </a:spcAft>
                        <a:buNone/>
                      </a:pPr>
                      <a:r>
                        <a:rPr lang="en" sz="1200">
                          <a:solidFill>
                            <a:schemeClr val="dk1"/>
                          </a:solidFill>
                          <a:latin typeface="Karla"/>
                          <a:ea typeface="Karla"/>
                          <a:cs typeface="Karla"/>
                          <a:sym typeface="Karla"/>
                        </a:rPr>
                        <a:t>Completed</a:t>
                      </a:r>
                      <a:endParaRPr sz="1200">
                        <a:solidFill>
                          <a:schemeClr val="dk1"/>
                        </a:solidFill>
                        <a:latin typeface="Karla"/>
                        <a:ea typeface="Karla"/>
                        <a:cs typeface="Karla"/>
                        <a:sym typeface="Karla"/>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4"/>
                  </a:ext>
                </a:extLst>
              </a:tr>
              <a:tr h="426700">
                <a:tc>
                  <a:txBody>
                    <a:bodyPr/>
                    <a:lstStyle/>
                    <a:p>
                      <a:pPr marL="0" lvl="0" indent="0" algn="l" rtl="0">
                        <a:spcBef>
                          <a:spcPts val="0"/>
                        </a:spcBef>
                        <a:spcAft>
                          <a:spcPts val="0"/>
                        </a:spcAft>
                        <a:buNone/>
                      </a:pPr>
                      <a:r>
                        <a:rPr lang="en" sz="1600" b="1">
                          <a:solidFill>
                            <a:schemeClr val="accent1"/>
                          </a:solidFill>
                          <a:latin typeface="Audiowide"/>
                          <a:ea typeface="Audiowide"/>
                          <a:cs typeface="Audiowide"/>
                          <a:sym typeface="Audiowide"/>
                        </a:rPr>
                        <a:t>Task 2</a:t>
                      </a:r>
                      <a:endParaRPr sz="1600" b="1">
                        <a:solidFill>
                          <a:schemeClr val="accent1"/>
                        </a:solidFill>
                        <a:latin typeface="Audiowide"/>
                        <a:ea typeface="Audiowide"/>
                        <a:cs typeface="Audiowide"/>
                        <a:sym typeface="Audiowide"/>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gridSpan="2">
                  <a:txBody>
                    <a:bodyPr/>
                    <a:lstStyle/>
                    <a:p>
                      <a:pPr marL="0" lvl="0" indent="0" algn="l" rtl="0">
                        <a:spcBef>
                          <a:spcPts val="0"/>
                        </a:spcBef>
                        <a:spcAft>
                          <a:spcPts val="0"/>
                        </a:spcAft>
                        <a:buNone/>
                      </a:pPr>
                      <a:r>
                        <a:rPr lang="en" sz="1200">
                          <a:solidFill>
                            <a:schemeClr val="lt1"/>
                          </a:solidFill>
                          <a:latin typeface="Karla"/>
                          <a:ea typeface="Karla"/>
                          <a:cs typeface="Karla"/>
                          <a:sym typeface="Karla"/>
                        </a:rPr>
                        <a:t>Earth is where we all live on</a:t>
                      </a:r>
                      <a:endParaRPr sz="1200">
                        <a:solidFill>
                          <a:schemeClr val="lt1"/>
                        </a:solidFill>
                        <a:latin typeface="Karla"/>
                        <a:ea typeface="Karla"/>
                        <a:cs typeface="Karla"/>
                        <a:sym typeface="Karla"/>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hMerge="1">
                  <a:txBody>
                    <a:bodyPr/>
                    <a:lstStyle/>
                    <a:p>
                      <a:endParaRPr lang="en-US"/>
                    </a:p>
                  </a:txBody>
                  <a:tcPr/>
                </a:tc>
                <a:tc gridSpan="2">
                  <a:txBody>
                    <a:bodyPr/>
                    <a:lstStyle/>
                    <a:p>
                      <a:pPr marL="0" lvl="0" indent="0" algn="ctr" rtl="0">
                        <a:spcBef>
                          <a:spcPts val="0"/>
                        </a:spcBef>
                        <a:spcAft>
                          <a:spcPts val="0"/>
                        </a:spcAft>
                        <a:buNone/>
                      </a:pPr>
                      <a:r>
                        <a:rPr lang="en" sz="1200">
                          <a:solidFill>
                            <a:schemeClr val="lt1"/>
                          </a:solidFill>
                          <a:latin typeface="Karla"/>
                          <a:ea typeface="Karla"/>
                          <a:cs typeface="Karla"/>
                          <a:sym typeface="Karla"/>
                        </a:rPr>
                        <a:t>Feb 1 - Apr 30</a:t>
                      </a:r>
                      <a:endParaRPr sz="1200">
                        <a:solidFill>
                          <a:schemeClr val="lt1"/>
                        </a:solidFill>
                        <a:latin typeface="Karla"/>
                        <a:ea typeface="Karla"/>
                        <a:cs typeface="Karla"/>
                        <a:sym typeface="Karla"/>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hMerge="1">
                  <a:txBody>
                    <a:bodyPr/>
                    <a:lstStyle/>
                    <a:p>
                      <a:endParaRPr lang="en-US"/>
                    </a:p>
                  </a:txBody>
                  <a:tcPr/>
                </a:tc>
                <a:tc>
                  <a:txBody>
                    <a:bodyPr/>
                    <a:lstStyle/>
                    <a:p>
                      <a:pPr marL="0" lvl="0" indent="0" algn="ctr" rtl="0">
                        <a:spcBef>
                          <a:spcPts val="0"/>
                        </a:spcBef>
                        <a:spcAft>
                          <a:spcPts val="0"/>
                        </a:spcAft>
                        <a:buNone/>
                      </a:pPr>
                      <a:r>
                        <a:rPr lang="en" sz="1200">
                          <a:solidFill>
                            <a:schemeClr val="lt1"/>
                          </a:solidFill>
                          <a:latin typeface="Karla"/>
                          <a:ea typeface="Karla"/>
                          <a:cs typeface="Karla"/>
                          <a:sym typeface="Karla"/>
                        </a:rPr>
                        <a:t>In progress</a:t>
                      </a:r>
                      <a:endParaRPr sz="1200">
                        <a:solidFill>
                          <a:schemeClr val="lt1"/>
                        </a:solidFill>
                        <a:latin typeface="Karla"/>
                        <a:ea typeface="Karla"/>
                        <a:cs typeface="Karla"/>
                        <a:sym typeface="Karla"/>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5"/>
                  </a:ext>
                </a:extLst>
              </a:tr>
              <a:tr h="426700">
                <a:tc>
                  <a:txBody>
                    <a:bodyPr/>
                    <a:lstStyle/>
                    <a:p>
                      <a:pPr marL="0" lvl="0" indent="0" algn="l" rtl="0">
                        <a:spcBef>
                          <a:spcPts val="0"/>
                        </a:spcBef>
                        <a:spcAft>
                          <a:spcPts val="0"/>
                        </a:spcAft>
                        <a:buNone/>
                      </a:pPr>
                      <a:r>
                        <a:rPr lang="en" sz="1600" b="1">
                          <a:solidFill>
                            <a:schemeClr val="accent1"/>
                          </a:solidFill>
                          <a:latin typeface="Audiowide"/>
                          <a:ea typeface="Audiowide"/>
                          <a:cs typeface="Audiowide"/>
                          <a:sym typeface="Audiowide"/>
                        </a:rPr>
                        <a:t>Task 3</a:t>
                      </a:r>
                      <a:endParaRPr sz="1600" b="1">
                        <a:solidFill>
                          <a:schemeClr val="accent1"/>
                        </a:solidFill>
                        <a:latin typeface="Audiowide"/>
                        <a:ea typeface="Audiowide"/>
                        <a:cs typeface="Audiowide"/>
                        <a:sym typeface="Audiowide"/>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gridSpan="2">
                  <a:txBody>
                    <a:bodyPr/>
                    <a:lstStyle/>
                    <a:p>
                      <a:pPr marL="0" lvl="0" indent="0" algn="l" rtl="0">
                        <a:spcBef>
                          <a:spcPts val="0"/>
                        </a:spcBef>
                        <a:spcAft>
                          <a:spcPts val="0"/>
                        </a:spcAft>
                        <a:buNone/>
                      </a:pPr>
                      <a:r>
                        <a:rPr lang="en" sz="1200">
                          <a:solidFill>
                            <a:schemeClr val="lt1"/>
                          </a:solidFill>
                          <a:latin typeface="Karla"/>
                          <a:ea typeface="Karla"/>
                          <a:cs typeface="Karla"/>
                          <a:sym typeface="Karla"/>
                        </a:rPr>
                        <a:t>Venus has a beautiful name</a:t>
                      </a:r>
                      <a:endParaRPr sz="1200">
                        <a:solidFill>
                          <a:schemeClr val="lt1"/>
                        </a:solidFill>
                        <a:latin typeface="Karla"/>
                        <a:ea typeface="Karla"/>
                        <a:cs typeface="Karla"/>
                        <a:sym typeface="Karla"/>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hMerge="1">
                  <a:txBody>
                    <a:bodyPr/>
                    <a:lstStyle/>
                    <a:p>
                      <a:endParaRPr lang="en-US"/>
                    </a:p>
                  </a:txBody>
                  <a:tcPr/>
                </a:tc>
                <a:tc gridSpan="2">
                  <a:txBody>
                    <a:bodyPr/>
                    <a:lstStyle/>
                    <a:p>
                      <a:pPr marL="0" lvl="0" indent="0" algn="ctr" rtl="0">
                        <a:spcBef>
                          <a:spcPts val="0"/>
                        </a:spcBef>
                        <a:spcAft>
                          <a:spcPts val="0"/>
                        </a:spcAft>
                        <a:buNone/>
                      </a:pPr>
                      <a:r>
                        <a:rPr lang="en" sz="1200">
                          <a:solidFill>
                            <a:schemeClr val="lt1"/>
                          </a:solidFill>
                          <a:latin typeface="Karla"/>
                          <a:ea typeface="Karla"/>
                          <a:cs typeface="Karla"/>
                          <a:sym typeface="Karla"/>
                        </a:rPr>
                        <a:t>May 15 - Jun 30</a:t>
                      </a:r>
                      <a:endParaRPr sz="1200">
                        <a:solidFill>
                          <a:schemeClr val="lt1"/>
                        </a:solidFill>
                        <a:latin typeface="Karla"/>
                        <a:ea typeface="Karla"/>
                        <a:cs typeface="Karla"/>
                        <a:sym typeface="Karla"/>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hMerge="1">
                  <a:txBody>
                    <a:bodyPr/>
                    <a:lstStyle/>
                    <a:p>
                      <a:endParaRPr lang="en-US"/>
                    </a:p>
                  </a:txBody>
                  <a:tcPr/>
                </a:tc>
                <a:tc>
                  <a:txBody>
                    <a:bodyPr/>
                    <a:lstStyle/>
                    <a:p>
                      <a:pPr marL="0" lvl="0" indent="0" algn="ctr" rtl="0">
                        <a:spcBef>
                          <a:spcPts val="0"/>
                        </a:spcBef>
                        <a:spcAft>
                          <a:spcPts val="0"/>
                        </a:spcAft>
                        <a:buNone/>
                      </a:pPr>
                      <a:r>
                        <a:rPr lang="en" sz="1200">
                          <a:solidFill>
                            <a:schemeClr val="lt1"/>
                          </a:solidFill>
                          <a:latin typeface="Karla"/>
                          <a:ea typeface="Karla"/>
                          <a:cs typeface="Karla"/>
                          <a:sym typeface="Karla"/>
                        </a:rPr>
                        <a:t>Delayed</a:t>
                      </a:r>
                      <a:endParaRPr sz="1200">
                        <a:solidFill>
                          <a:schemeClr val="lt1"/>
                        </a:solidFill>
                        <a:latin typeface="Karla"/>
                        <a:ea typeface="Karla"/>
                        <a:cs typeface="Karla"/>
                        <a:sym typeface="Karla"/>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dk2"/>
                    </a:solidFill>
                  </a:tcPr>
                </a:tc>
                <a:extLst>
                  <a:ext uri="{0D108BD9-81ED-4DB2-BD59-A6C34878D82A}">
                    <a16:rowId xmlns:a16="http://schemas.microsoft.com/office/drawing/2014/main" val="10006"/>
                  </a:ext>
                </a:extLst>
              </a:tr>
            </a:tbl>
          </a:graphicData>
        </a:graphic>
      </p:graphicFrame>
      <p:grpSp>
        <p:nvGrpSpPr>
          <p:cNvPr id="909" name="Google Shape;909;p45"/>
          <p:cNvGrpSpPr/>
          <p:nvPr/>
        </p:nvGrpSpPr>
        <p:grpSpPr>
          <a:xfrm>
            <a:off x="799525" y="1943325"/>
            <a:ext cx="3063000" cy="200401"/>
            <a:chOff x="952500" y="1389957"/>
            <a:chExt cx="3063000" cy="236713"/>
          </a:xfrm>
        </p:grpSpPr>
        <p:sp>
          <p:nvSpPr>
            <p:cNvPr id="910" name="Google Shape;910;p45"/>
            <p:cNvSpPr/>
            <p:nvPr/>
          </p:nvSpPr>
          <p:spPr>
            <a:xfrm>
              <a:off x="952500" y="1389970"/>
              <a:ext cx="2962500" cy="236700"/>
            </a:xfrm>
            <a:prstGeom prst="roundRect">
              <a:avLst>
                <a:gd name="adj"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lt1"/>
                </a:solidFill>
                <a:latin typeface="Karla"/>
                <a:ea typeface="Karla"/>
                <a:cs typeface="Karla"/>
                <a:sym typeface="Karla"/>
              </a:endParaRPr>
            </a:p>
          </p:txBody>
        </p:sp>
        <p:sp>
          <p:nvSpPr>
            <p:cNvPr id="911" name="Google Shape;911;p45"/>
            <p:cNvSpPr/>
            <p:nvPr/>
          </p:nvSpPr>
          <p:spPr>
            <a:xfrm>
              <a:off x="1862400" y="1389957"/>
              <a:ext cx="2153100" cy="236700"/>
            </a:xfrm>
            <a:prstGeom prst="roundRect">
              <a:avLst>
                <a:gd name="adj"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Karla"/>
                  <a:ea typeface="Karla"/>
                  <a:cs typeface="Karla"/>
                  <a:sym typeface="Karla"/>
                </a:rPr>
                <a:t>Neptune is an ice giant</a:t>
              </a:r>
              <a:endParaRPr sz="1200">
                <a:solidFill>
                  <a:schemeClr val="lt1"/>
                </a:solidFill>
                <a:latin typeface="Karla"/>
                <a:ea typeface="Karla"/>
                <a:cs typeface="Karla"/>
                <a:sym typeface="Karla"/>
              </a:endParaRPr>
            </a:p>
          </p:txBody>
        </p:sp>
      </p:grpSp>
      <p:sp>
        <p:nvSpPr>
          <p:cNvPr id="912" name="Google Shape;912;p45"/>
          <p:cNvSpPr/>
          <p:nvPr/>
        </p:nvSpPr>
        <p:spPr>
          <a:xfrm>
            <a:off x="799525" y="1944975"/>
            <a:ext cx="909900" cy="1971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accent1"/>
                </a:solidFill>
                <a:latin typeface="Audiowide"/>
                <a:ea typeface="Audiowide"/>
                <a:cs typeface="Audiowide"/>
                <a:sym typeface="Audiowide"/>
              </a:rPr>
              <a:t>TASK 1</a:t>
            </a:r>
            <a:endParaRPr sz="1200" b="1">
              <a:solidFill>
                <a:schemeClr val="accent1"/>
              </a:solidFill>
              <a:latin typeface="Audiowide"/>
              <a:ea typeface="Audiowide"/>
              <a:cs typeface="Audiowide"/>
              <a:sym typeface="Audiowide"/>
            </a:endParaRPr>
          </a:p>
        </p:txBody>
      </p:sp>
      <p:grpSp>
        <p:nvGrpSpPr>
          <p:cNvPr id="913" name="Google Shape;913;p45"/>
          <p:cNvGrpSpPr/>
          <p:nvPr/>
        </p:nvGrpSpPr>
        <p:grpSpPr>
          <a:xfrm>
            <a:off x="3369606" y="2323813"/>
            <a:ext cx="3481826" cy="215802"/>
            <a:chOff x="952500" y="1389967"/>
            <a:chExt cx="2962500" cy="236703"/>
          </a:xfrm>
        </p:grpSpPr>
        <p:sp>
          <p:nvSpPr>
            <p:cNvPr id="914" name="Google Shape;914;p45"/>
            <p:cNvSpPr/>
            <p:nvPr/>
          </p:nvSpPr>
          <p:spPr>
            <a:xfrm>
              <a:off x="952500" y="1389970"/>
              <a:ext cx="2962500" cy="236700"/>
            </a:xfrm>
            <a:prstGeom prst="roundRect">
              <a:avLst>
                <a:gd name="adj"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lt1"/>
                </a:solidFill>
                <a:latin typeface="Karla"/>
                <a:ea typeface="Karla"/>
                <a:cs typeface="Karla"/>
                <a:sym typeface="Karla"/>
              </a:endParaRPr>
            </a:p>
          </p:txBody>
        </p:sp>
        <p:sp>
          <p:nvSpPr>
            <p:cNvPr id="915" name="Google Shape;915;p45"/>
            <p:cNvSpPr/>
            <p:nvPr/>
          </p:nvSpPr>
          <p:spPr>
            <a:xfrm>
              <a:off x="1708110" y="1389967"/>
              <a:ext cx="2206800" cy="236700"/>
            </a:xfrm>
            <a:prstGeom prst="roundRect">
              <a:avLst>
                <a:gd name="adj"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Karla"/>
                  <a:ea typeface="Karla"/>
                  <a:cs typeface="Karla"/>
                  <a:sym typeface="Karla"/>
                </a:rPr>
                <a:t>Mercury is the smallest planet</a:t>
              </a:r>
              <a:endParaRPr sz="1200">
                <a:solidFill>
                  <a:schemeClr val="lt1"/>
                </a:solidFill>
                <a:latin typeface="Karla"/>
                <a:ea typeface="Karla"/>
                <a:cs typeface="Karla"/>
                <a:sym typeface="Karla"/>
              </a:endParaRPr>
            </a:p>
          </p:txBody>
        </p:sp>
      </p:grpSp>
      <p:sp>
        <p:nvSpPr>
          <p:cNvPr id="916" name="Google Shape;916;p45"/>
          <p:cNvSpPr/>
          <p:nvPr/>
        </p:nvSpPr>
        <p:spPr>
          <a:xfrm>
            <a:off x="3369050" y="2323888"/>
            <a:ext cx="909900" cy="2157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accent1"/>
                </a:solidFill>
                <a:latin typeface="Audiowide"/>
                <a:ea typeface="Audiowide"/>
                <a:cs typeface="Audiowide"/>
                <a:sym typeface="Audiowide"/>
              </a:rPr>
              <a:t>TASK 2</a:t>
            </a:r>
            <a:endParaRPr sz="1200" b="1">
              <a:solidFill>
                <a:schemeClr val="accent1"/>
              </a:solidFill>
              <a:latin typeface="Audiowide"/>
              <a:ea typeface="Audiowide"/>
              <a:cs typeface="Audiowide"/>
              <a:sym typeface="Audiowide"/>
            </a:endParaRPr>
          </a:p>
        </p:txBody>
      </p:sp>
      <p:sp>
        <p:nvSpPr>
          <p:cNvPr id="917" name="Google Shape;917;p45"/>
          <p:cNvSpPr/>
          <p:nvPr/>
        </p:nvSpPr>
        <p:spPr>
          <a:xfrm>
            <a:off x="5698325" y="2719700"/>
            <a:ext cx="2646000" cy="200400"/>
          </a:xfrm>
          <a:prstGeom prst="roundRect">
            <a:avLst>
              <a:gd name="adj"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lt1"/>
              </a:solidFill>
              <a:latin typeface="Karla"/>
              <a:ea typeface="Karla"/>
              <a:cs typeface="Karla"/>
              <a:sym typeface="Karla"/>
            </a:endParaRPr>
          </a:p>
        </p:txBody>
      </p:sp>
      <p:sp>
        <p:nvSpPr>
          <p:cNvPr id="918" name="Google Shape;918;p45"/>
          <p:cNvSpPr/>
          <p:nvPr/>
        </p:nvSpPr>
        <p:spPr>
          <a:xfrm>
            <a:off x="6622250" y="2719700"/>
            <a:ext cx="1733700" cy="200400"/>
          </a:xfrm>
          <a:prstGeom prst="roundRect">
            <a:avLst>
              <a:gd name="adj"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Karla"/>
                <a:ea typeface="Karla"/>
                <a:cs typeface="Karla"/>
                <a:sym typeface="Karla"/>
              </a:rPr>
              <a:t>Saturn is a gas giant</a:t>
            </a:r>
            <a:endParaRPr sz="1200">
              <a:solidFill>
                <a:schemeClr val="lt1"/>
              </a:solidFill>
              <a:latin typeface="Karla"/>
              <a:ea typeface="Karla"/>
              <a:cs typeface="Karla"/>
              <a:sym typeface="Karla"/>
            </a:endParaRPr>
          </a:p>
        </p:txBody>
      </p:sp>
      <p:sp>
        <p:nvSpPr>
          <p:cNvPr id="919" name="Google Shape;919;p45"/>
          <p:cNvSpPr/>
          <p:nvPr/>
        </p:nvSpPr>
        <p:spPr>
          <a:xfrm>
            <a:off x="5712350" y="2719700"/>
            <a:ext cx="909900" cy="197100"/>
          </a:xfrm>
          <a:prstGeom prst="roundRect">
            <a:avLst>
              <a:gd name="adj" fmla="val 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accent1"/>
                </a:solidFill>
                <a:latin typeface="Audiowide"/>
                <a:ea typeface="Audiowide"/>
                <a:cs typeface="Audiowide"/>
                <a:sym typeface="Audiowide"/>
              </a:rPr>
              <a:t>TASK 3</a:t>
            </a:r>
            <a:endParaRPr sz="1200" b="1">
              <a:solidFill>
                <a:schemeClr val="accent1"/>
              </a:solidFill>
              <a:latin typeface="Audiowide"/>
              <a:ea typeface="Audiowide"/>
              <a:cs typeface="Audiowide"/>
              <a:sym typeface="Audiowide"/>
            </a:endParaRPr>
          </a:p>
        </p:txBody>
      </p:sp>
      <p:grpSp>
        <p:nvGrpSpPr>
          <p:cNvPr id="920" name="Google Shape;920;p45"/>
          <p:cNvGrpSpPr/>
          <p:nvPr/>
        </p:nvGrpSpPr>
        <p:grpSpPr>
          <a:xfrm rot="10800000">
            <a:off x="159357" y="3842671"/>
            <a:ext cx="288601" cy="1096693"/>
            <a:chOff x="1006700" y="2603975"/>
            <a:chExt cx="55450" cy="210700"/>
          </a:xfrm>
        </p:grpSpPr>
        <p:sp>
          <p:nvSpPr>
            <p:cNvPr id="921" name="Google Shape;921;p45"/>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45"/>
          <p:cNvGrpSpPr/>
          <p:nvPr/>
        </p:nvGrpSpPr>
        <p:grpSpPr>
          <a:xfrm>
            <a:off x="8194369" y="209586"/>
            <a:ext cx="767910" cy="714388"/>
            <a:chOff x="827350" y="3629733"/>
            <a:chExt cx="1431600" cy="1332067"/>
          </a:xfrm>
        </p:grpSpPr>
        <p:sp>
          <p:nvSpPr>
            <p:cNvPr id="928" name="Google Shape;928;p45"/>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45"/>
          <p:cNvGrpSpPr/>
          <p:nvPr/>
        </p:nvGrpSpPr>
        <p:grpSpPr>
          <a:xfrm>
            <a:off x="8579627" y="1005469"/>
            <a:ext cx="437354" cy="406680"/>
            <a:chOff x="827350" y="3629733"/>
            <a:chExt cx="1431600" cy="1332067"/>
          </a:xfrm>
        </p:grpSpPr>
        <p:sp>
          <p:nvSpPr>
            <p:cNvPr id="932" name="Google Shape;932;p45"/>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6"/>
          <p:cNvSpPr/>
          <p:nvPr/>
        </p:nvSpPr>
        <p:spPr>
          <a:xfrm>
            <a:off x="971400" y="975300"/>
            <a:ext cx="7201200" cy="31929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txBox="1">
            <a:spLocks noGrp="1"/>
          </p:cNvSpPr>
          <p:nvPr>
            <p:ph type="title"/>
          </p:nvPr>
        </p:nvSpPr>
        <p:spPr>
          <a:xfrm>
            <a:off x="1486024" y="3068248"/>
            <a:ext cx="6172200" cy="44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—Charles Darwin</a:t>
            </a:r>
            <a:endParaRPr dirty="0"/>
          </a:p>
        </p:txBody>
      </p:sp>
      <p:sp>
        <p:nvSpPr>
          <p:cNvPr id="540" name="Google Shape;540;p36"/>
          <p:cNvSpPr txBox="1">
            <a:spLocks noGrp="1"/>
          </p:cNvSpPr>
          <p:nvPr>
            <p:ph type="subTitle" idx="1"/>
          </p:nvPr>
        </p:nvSpPr>
        <p:spPr>
          <a:xfrm>
            <a:off x="1317657" y="1426904"/>
            <a:ext cx="6340343" cy="170015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“It is not the strongest of the species that survives, nor the most intelligent that survives. </a:t>
            </a:r>
            <a:r>
              <a:rPr lang="en" b="1" dirty="0"/>
              <a:t>It is the one that is most adaptable to change</a:t>
            </a:r>
            <a:r>
              <a:rPr lang="en" dirty="0"/>
              <a:t>."</a:t>
            </a:r>
            <a:endParaRPr dirty="0"/>
          </a:p>
        </p:txBody>
      </p:sp>
      <p:grpSp>
        <p:nvGrpSpPr>
          <p:cNvPr id="541" name="Google Shape;541;p36"/>
          <p:cNvGrpSpPr/>
          <p:nvPr/>
        </p:nvGrpSpPr>
        <p:grpSpPr>
          <a:xfrm>
            <a:off x="424632" y="3695521"/>
            <a:ext cx="288601" cy="1096693"/>
            <a:chOff x="1006700" y="2603975"/>
            <a:chExt cx="55450" cy="210700"/>
          </a:xfrm>
        </p:grpSpPr>
        <p:sp>
          <p:nvSpPr>
            <p:cNvPr id="542" name="Google Shape;542;p36"/>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36"/>
          <p:cNvGrpSpPr/>
          <p:nvPr/>
        </p:nvGrpSpPr>
        <p:grpSpPr>
          <a:xfrm>
            <a:off x="7351974" y="351277"/>
            <a:ext cx="1178637" cy="1096691"/>
            <a:chOff x="827350" y="3629733"/>
            <a:chExt cx="1431600" cy="1332067"/>
          </a:xfrm>
        </p:grpSpPr>
        <p:sp>
          <p:nvSpPr>
            <p:cNvPr id="549" name="Google Shape;549;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6"/>
          <p:cNvGrpSpPr/>
          <p:nvPr/>
        </p:nvGrpSpPr>
        <p:grpSpPr>
          <a:xfrm>
            <a:off x="7916327" y="1616596"/>
            <a:ext cx="781224" cy="726909"/>
            <a:chOff x="827350" y="3629733"/>
            <a:chExt cx="1431600" cy="1332067"/>
          </a:xfrm>
        </p:grpSpPr>
        <p:sp>
          <p:nvSpPr>
            <p:cNvPr id="553" name="Google Shape;553;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36"/>
          <p:cNvGrpSpPr/>
          <p:nvPr/>
        </p:nvGrpSpPr>
        <p:grpSpPr>
          <a:xfrm>
            <a:off x="6235139" y="539499"/>
            <a:ext cx="637062" cy="592770"/>
            <a:chOff x="827350" y="3629733"/>
            <a:chExt cx="1431600" cy="1332067"/>
          </a:xfrm>
        </p:grpSpPr>
        <p:sp>
          <p:nvSpPr>
            <p:cNvPr id="557" name="Google Shape;557;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6"/>
          <p:cNvGrpSpPr/>
          <p:nvPr/>
        </p:nvGrpSpPr>
        <p:grpSpPr>
          <a:xfrm>
            <a:off x="6886468" y="329561"/>
            <a:ext cx="451240" cy="419868"/>
            <a:chOff x="827350" y="3629733"/>
            <a:chExt cx="1431600" cy="1332067"/>
          </a:xfrm>
        </p:grpSpPr>
        <p:sp>
          <p:nvSpPr>
            <p:cNvPr id="561" name="Google Shape;561;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29877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3"/>
        <p:cNvGrpSpPr/>
        <p:nvPr/>
      </p:nvGrpSpPr>
      <p:grpSpPr>
        <a:xfrm>
          <a:off x="0" y="0"/>
          <a:ext cx="0" cy="0"/>
          <a:chOff x="0" y="0"/>
          <a:chExt cx="0" cy="0"/>
        </a:xfrm>
      </p:grpSpPr>
      <p:pic>
        <p:nvPicPr>
          <p:cNvPr id="664" name="Google Shape;664;p39"/>
          <p:cNvPicPr preferRelativeResize="0"/>
          <p:nvPr/>
        </p:nvPicPr>
        <p:blipFill rotWithShape="1">
          <a:blip r:embed="rId4">
            <a:alphaModFix amt="75000"/>
          </a:blip>
          <a:srcRect l="11847" t="10080"/>
          <a:stretch/>
        </p:blipFill>
        <p:spPr>
          <a:xfrm>
            <a:off x="-123825" y="-190500"/>
            <a:ext cx="6008724" cy="3794975"/>
          </a:xfrm>
          <a:prstGeom prst="rect">
            <a:avLst/>
          </a:prstGeom>
          <a:noFill/>
          <a:ln>
            <a:noFill/>
          </a:ln>
        </p:spPr>
      </p:pic>
      <p:pic>
        <p:nvPicPr>
          <p:cNvPr id="665" name="Google Shape;665;p39"/>
          <p:cNvPicPr preferRelativeResize="0"/>
          <p:nvPr/>
        </p:nvPicPr>
        <p:blipFill rotWithShape="1">
          <a:blip r:embed="rId4">
            <a:alphaModFix amt="75000"/>
          </a:blip>
          <a:srcRect l="15261" t="6068"/>
          <a:stretch/>
        </p:blipFill>
        <p:spPr>
          <a:xfrm rot="-10799997">
            <a:off x="4324348" y="1876426"/>
            <a:ext cx="5162552" cy="3543296"/>
          </a:xfrm>
          <a:prstGeom prst="rect">
            <a:avLst/>
          </a:prstGeom>
          <a:noFill/>
          <a:ln>
            <a:noFill/>
          </a:ln>
        </p:spPr>
      </p:pic>
      <p:sp>
        <p:nvSpPr>
          <p:cNvPr id="666" name="Google Shape;666;p39"/>
          <p:cNvSpPr txBox="1">
            <a:spLocks noGrp="1"/>
          </p:cNvSpPr>
          <p:nvPr>
            <p:ph type="title"/>
          </p:nvPr>
        </p:nvSpPr>
        <p:spPr>
          <a:xfrm rot="300">
            <a:off x="720000" y="3295650"/>
            <a:ext cx="3433500" cy="120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comment</a:t>
            </a:r>
            <a:endParaRPr dirty="0"/>
          </a:p>
        </p:txBody>
      </p:sp>
      <p:grpSp>
        <p:nvGrpSpPr>
          <p:cNvPr id="667" name="Google Shape;667;p39"/>
          <p:cNvGrpSpPr/>
          <p:nvPr/>
        </p:nvGrpSpPr>
        <p:grpSpPr>
          <a:xfrm rot="5400000">
            <a:off x="8054157" y="-219079"/>
            <a:ext cx="288601" cy="1096693"/>
            <a:chOff x="1006700" y="2603975"/>
            <a:chExt cx="55450" cy="210700"/>
          </a:xfrm>
        </p:grpSpPr>
        <p:sp>
          <p:nvSpPr>
            <p:cNvPr id="668" name="Google Shape;668;p39"/>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9"/>
          <p:cNvGrpSpPr/>
          <p:nvPr/>
        </p:nvGrpSpPr>
        <p:grpSpPr>
          <a:xfrm>
            <a:off x="8020620" y="875122"/>
            <a:ext cx="820307" cy="763275"/>
            <a:chOff x="827350" y="3629733"/>
            <a:chExt cx="1431600" cy="1332067"/>
          </a:xfrm>
        </p:grpSpPr>
        <p:sp>
          <p:nvSpPr>
            <p:cNvPr id="675" name="Google Shape;675;p3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9"/>
          <p:cNvGrpSpPr/>
          <p:nvPr/>
        </p:nvGrpSpPr>
        <p:grpSpPr>
          <a:xfrm>
            <a:off x="1970334" y="1694339"/>
            <a:ext cx="932831" cy="867975"/>
            <a:chOff x="827350" y="3629733"/>
            <a:chExt cx="1431600" cy="1332067"/>
          </a:xfrm>
        </p:grpSpPr>
        <p:sp>
          <p:nvSpPr>
            <p:cNvPr id="679" name="Google Shape;679;p3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39"/>
          <p:cNvGrpSpPr/>
          <p:nvPr/>
        </p:nvGrpSpPr>
        <p:grpSpPr>
          <a:xfrm>
            <a:off x="1970321" y="961841"/>
            <a:ext cx="633913" cy="589839"/>
            <a:chOff x="827350" y="3629733"/>
            <a:chExt cx="1431600" cy="1332067"/>
          </a:xfrm>
        </p:grpSpPr>
        <p:sp>
          <p:nvSpPr>
            <p:cNvPr id="683" name="Google Shape;683;p3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39"/>
          <p:cNvGrpSpPr/>
          <p:nvPr/>
        </p:nvGrpSpPr>
        <p:grpSpPr>
          <a:xfrm>
            <a:off x="1427427" y="1480329"/>
            <a:ext cx="487174" cy="453302"/>
            <a:chOff x="827350" y="3629733"/>
            <a:chExt cx="1431600" cy="1332067"/>
          </a:xfrm>
        </p:grpSpPr>
        <p:sp>
          <p:nvSpPr>
            <p:cNvPr id="687" name="Google Shape;687;p3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6" name="Google Shape;766;p41"/>
          <p:cNvSpPr txBox="1">
            <a:spLocks noGrp="1"/>
          </p:cNvSpPr>
          <p:nvPr>
            <p:ph type="subTitle" idx="1"/>
          </p:nvPr>
        </p:nvSpPr>
        <p:spPr>
          <a:xfrm>
            <a:off x="977225" y="2821638"/>
            <a:ext cx="5538000" cy="45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comment</a:t>
            </a:r>
            <a:endParaRPr dirty="0"/>
          </a:p>
        </p:txBody>
      </p:sp>
      <p:grpSp>
        <p:nvGrpSpPr>
          <p:cNvPr id="767" name="Google Shape;767;p41"/>
          <p:cNvGrpSpPr/>
          <p:nvPr/>
        </p:nvGrpSpPr>
        <p:grpSpPr>
          <a:xfrm rot="5400000">
            <a:off x="3024957" y="-219079"/>
            <a:ext cx="288601" cy="1096693"/>
            <a:chOff x="1006700" y="2603975"/>
            <a:chExt cx="55450" cy="210700"/>
          </a:xfrm>
        </p:grpSpPr>
        <p:sp>
          <p:nvSpPr>
            <p:cNvPr id="768" name="Google Shape;768;p41"/>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1"/>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1"/>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1"/>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1"/>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1"/>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41"/>
          <p:cNvGrpSpPr/>
          <p:nvPr/>
        </p:nvGrpSpPr>
        <p:grpSpPr>
          <a:xfrm>
            <a:off x="6515167" y="2955924"/>
            <a:ext cx="1372762" cy="1277186"/>
            <a:chOff x="827350" y="3629733"/>
            <a:chExt cx="1431600" cy="1332067"/>
          </a:xfrm>
        </p:grpSpPr>
        <p:sp>
          <p:nvSpPr>
            <p:cNvPr id="775" name="Google Shape;775;p41"/>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41"/>
          <p:cNvGrpSpPr/>
          <p:nvPr/>
        </p:nvGrpSpPr>
        <p:grpSpPr>
          <a:xfrm>
            <a:off x="6653544" y="1981773"/>
            <a:ext cx="688313" cy="640458"/>
            <a:chOff x="827350" y="3629733"/>
            <a:chExt cx="1431600" cy="1332067"/>
          </a:xfrm>
        </p:grpSpPr>
        <p:sp>
          <p:nvSpPr>
            <p:cNvPr id="779" name="Google Shape;779;p41"/>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1"/>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1"/>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41"/>
          <p:cNvGrpSpPr/>
          <p:nvPr/>
        </p:nvGrpSpPr>
        <p:grpSpPr>
          <a:xfrm>
            <a:off x="4865856" y="3550298"/>
            <a:ext cx="688313" cy="640458"/>
            <a:chOff x="827350" y="3629733"/>
            <a:chExt cx="1431600" cy="1332067"/>
          </a:xfrm>
        </p:grpSpPr>
        <p:sp>
          <p:nvSpPr>
            <p:cNvPr id="783" name="Google Shape;783;p41"/>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1"/>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41"/>
          <p:cNvGrpSpPr/>
          <p:nvPr/>
        </p:nvGrpSpPr>
        <p:grpSpPr>
          <a:xfrm>
            <a:off x="5815073" y="4066919"/>
            <a:ext cx="439215" cy="408678"/>
            <a:chOff x="827350" y="3629733"/>
            <a:chExt cx="1431600" cy="1332067"/>
          </a:xfrm>
        </p:grpSpPr>
        <p:sp>
          <p:nvSpPr>
            <p:cNvPr id="787" name="Google Shape;787;p41"/>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1"/>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D55A94F7-693D-A0B2-B685-6222B94B1D8A}"/>
              </a:ext>
            </a:extLst>
          </p:cNvPr>
          <p:cNvSpPr>
            <a:spLocks noGrp="1"/>
          </p:cNvSpPr>
          <p:nvPr>
            <p:ph type="title"/>
          </p:nvPr>
        </p:nvSpPr>
        <p:spPr/>
        <p:txBody>
          <a:bodyPr/>
          <a:lstStyle/>
          <a:p>
            <a:r>
              <a:rPr lang="en-US" dirty="0"/>
              <a:t>10000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46"/>
          <p:cNvSpPr/>
          <p:nvPr/>
        </p:nvSpPr>
        <p:spPr>
          <a:xfrm>
            <a:off x="970400" y="1101263"/>
            <a:ext cx="3133800" cy="1882500"/>
          </a:xfrm>
          <a:prstGeom prst="snip2DiagRect">
            <a:avLst>
              <a:gd name="adj1" fmla="val 0"/>
              <a:gd name="adj2" fmla="val 1107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0" name="Google Shape;940;p46"/>
          <p:cNvPicPr preferRelativeResize="0"/>
          <p:nvPr/>
        </p:nvPicPr>
        <p:blipFill rotWithShape="1">
          <a:blip r:embed="rId3">
            <a:alphaModFix/>
          </a:blip>
          <a:srcRect r="28668"/>
          <a:stretch/>
        </p:blipFill>
        <p:spPr>
          <a:xfrm>
            <a:off x="4552975" y="539500"/>
            <a:ext cx="3877800" cy="4059900"/>
          </a:xfrm>
          <a:prstGeom prst="snip2DiagRect">
            <a:avLst>
              <a:gd name="adj1" fmla="val 0"/>
              <a:gd name="adj2" fmla="val 7153"/>
            </a:avLst>
          </a:prstGeom>
          <a:noFill/>
          <a:ln w="9525" cap="flat" cmpd="sng">
            <a:solidFill>
              <a:schemeClr val="lt1"/>
            </a:solidFill>
            <a:prstDash val="solid"/>
            <a:round/>
            <a:headEnd type="none" w="sm" len="sm"/>
            <a:tailEnd type="none" w="sm" len="sm"/>
          </a:ln>
        </p:spPr>
      </p:pic>
      <p:sp>
        <p:nvSpPr>
          <p:cNvPr id="941" name="Google Shape;941;p46"/>
          <p:cNvSpPr txBox="1">
            <a:spLocks noGrp="1"/>
          </p:cNvSpPr>
          <p:nvPr>
            <p:ph type="title"/>
          </p:nvPr>
        </p:nvSpPr>
        <p:spPr>
          <a:xfrm>
            <a:off x="970400" y="1168075"/>
            <a:ext cx="3133800" cy="18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the concept</a:t>
            </a:r>
            <a:endParaRPr dirty="0"/>
          </a:p>
        </p:txBody>
      </p:sp>
      <p:pic>
        <p:nvPicPr>
          <p:cNvPr id="942" name="Google Shape;942;p46"/>
          <p:cNvPicPr preferRelativeResize="0"/>
          <p:nvPr/>
        </p:nvPicPr>
        <p:blipFill rotWithShape="1">
          <a:blip r:embed="rId4">
            <a:alphaModFix amt="75000"/>
          </a:blip>
          <a:srcRect l="19106" t="4942"/>
          <a:stretch/>
        </p:blipFill>
        <p:spPr>
          <a:xfrm rot="5400000">
            <a:off x="5263637" y="509564"/>
            <a:ext cx="4580326" cy="3332599"/>
          </a:xfrm>
          <a:prstGeom prst="rect">
            <a:avLst/>
          </a:prstGeom>
          <a:noFill/>
          <a:ln>
            <a:noFill/>
          </a:ln>
        </p:spPr>
      </p:pic>
      <p:grpSp>
        <p:nvGrpSpPr>
          <p:cNvPr id="943" name="Google Shape;943;p46"/>
          <p:cNvGrpSpPr/>
          <p:nvPr/>
        </p:nvGrpSpPr>
        <p:grpSpPr>
          <a:xfrm rot="5400000">
            <a:off x="2135832" y="-194504"/>
            <a:ext cx="288601" cy="1096693"/>
            <a:chOff x="1006700" y="2603975"/>
            <a:chExt cx="55450" cy="210700"/>
          </a:xfrm>
        </p:grpSpPr>
        <p:sp>
          <p:nvSpPr>
            <p:cNvPr id="944" name="Google Shape;944;p46"/>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6"/>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6"/>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6"/>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6"/>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6"/>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6"/>
          <p:cNvGrpSpPr/>
          <p:nvPr/>
        </p:nvGrpSpPr>
        <p:grpSpPr>
          <a:xfrm>
            <a:off x="7921987" y="3917669"/>
            <a:ext cx="1017582" cy="946700"/>
            <a:chOff x="827350" y="3629733"/>
            <a:chExt cx="1431600" cy="1332067"/>
          </a:xfrm>
        </p:grpSpPr>
        <p:sp>
          <p:nvSpPr>
            <p:cNvPr id="951" name="Google Shape;951;p4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46"/>
          <p:cNvGrpSpPr/>
          <p:nvPr/>
        </p:nvGrpSpPr>
        <p:grpSpPr>
          <a:xfrm>
            <a:off x="7379477" y="4313619"/>
            <a:ext cx="437354" cy="406680"/>
            <a:chOff x="827350" y="3629733"/>
            <a:chExt cx="1431600" cy="1332067"/>
          </a:xfrm>
        </p:grpSpPr>
        <p:sp>
          <p:nvSpPr>
            <p:cNvPr id="955" name="Google Shape;955;p4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46"/>
          <p:cNvGrpSpPr/>
          <p:nvPr/>
        </p:nvGrpSpPr>
        <p:grpSpPr>
          <a:xfrm>
            <a:off x="8035905" y="3275506"/>
            <a:ext cx="572068" cy="532028"/>
            <a:chOff x="827350" y="3629733"/>
            <a:chExt cx="1431600" cy="1332067"/>
          </a:xfrm>
        </p:grpSpPr>
        <p:sp>
          <p:nvSpPr>
            <p:cNvPr id="959" name="Google Shape;959;p4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2" name="Google Shape;962;p46"/>
          <p:cNvSpPr txBox="1">
            <a:spLocks noGrp="1"/>
          </p:cNvSpPr>
          <p:nvPr>
            <p:ph type="subTitle" idx="1"/>
          </p:nvPr>
        </p:nvSpPr>
        <p:spPr>
          <a:xfrm>
            <a:off x="970400" y="3167250"/>
            <a:ext cx="3133800" cy="8478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comment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49"/>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txBox="1">
            <a:spLocks noGrp="1"/>
          </p:cNvSpPr>
          <p:nvPr>
            <p:ph type="title"/>
          </p:nvPr>
        </p:nvSpPr>
        <p:spPr>
          <a:xfrm>
            <a:off x="720000" y="540000"/>
            <a:ext cx="7704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Analysis &amp; development</a:t>
            </a:r>
            <a:endParaRPr/>
          </a:p>
        </p:txBody>
      </p:sp>
      <p:sp>
        <p:nvSpPr>
          <p:cNvPr id="1114" name="Google Shape;1114;p49"/>
          <p:cNvSpPr txBox="1">
            <a:spLocks noGrp="1"/>
          </p:cNvSpPr>
          <p:nvPr>
            <p:ph type="subTitle" idx="3"/>
          </p:nvPr>
        </p:nvSpPr>
        <p:spPr>
          <a:xfrm>
            <a:off x="1605779" y="3328943"/>
            <a:ext cx="2846700" cy="457200"/>
          </a:xfrm>
          <a:prstGeom prst="rect">
            <a:avLst/>
          </a:prstGeom>
        </p:spPr>
        <p:txBody>
          <a:bodyPr spcFirstLastPara="1" wrap="square" lIns="91425" tIns="91425" rIns="91425" bIns="91425" anchor="b" anchorCtr="0">
            <a:noAutofit/>
          </a:bodyPr>
          <a:lstStyle/>
          <a:p>
            <a:pPr marL="0" lvl="0" indent="0" algn="ctr" rtl="0">
              <a:spcBef>
                <a:spcPts val="0"/>
              </a:spcBef>
              <a:spcAft>
                <a:spcPts val="1200"/>
              </a:spcAft>
              <a:buNone/>
            </a:pPr>
            <a:r>
              <a:rPr lang="en"/>
              <a:t>Phase 1</a:t>
            </a:r>
            <a:endParaRPr/>
          </a:p>
        </p:txBody>
      </p:sp>
      <p:sp>
        <p:nvSpPr>
          <p:cNvPr id="1115" name="Google Shape;1115;p49"/>
          <p:cNvSpPr txBox="1">
            <a:spLocks noGrp="1"/>
          </p:cNvSpPr>
          <p:nvPr>
            <p:ph type="subTitle" idx="4"/>
          </p:nvPr>
        </p:nvSpPr>
        <p:spPr>
          <a:xfrm>
            <a:off x="4688055" y="3328943"/>
            <a:ext cx="2846700" cy="457200"/>
          </a:xfrm>
          <a:prstGeom prst="rect">
            <a:avLst/>
          </a:prstGeom>
        </p:spPr>
        <p:txBody>
          <a:bodyPr spcFirstLastPara="1" wrap="square" lIns="91425" tIns="91425" rIns="91425" bIns="91425" anchor="b" anchorCtr="0">
            <a:noAutofit/>
          </a:bodyPr>
          <a:lstStyle/>
          <a:p>
            <a:pPr marL="0" lvl="0" indent="0" algn="ctr" rtl="0">
              <a:spcBef>
                <a:spcPts val="0"/>
              </a:spcBef>
              <a:spcAft>
                <a:spcPts val="1200"/>
              </a:spcAft>
              <a:buNone/>
            </a:pPr>
            <a:r>
              <a:rPr lang="en"/>
              <a:t>Phase 2</a:t>
            </a:r>
            <a:endParaRPr/>
          </a:p>
        </p:txBody>
      </p:sp>
      <p:sp>
        <p:nvSpPr>
          <p:cNvPr id="1116" name="Google Shape;1116;p49"/>
          <p:cNvSpPr txBox="1">
            <a:spLocks noGrp="1"/>
          </p:cNvSpPr>
          <p:nvPr>
            <p:ph type="subTitle" idx="1"/>
          </p:nvPr>
        </p:nvSpPr>
        <p:spPr>
          <a:xfrm>
            <a:off x="1605775" y="3703499"/>
            <a:ext cx="2846700" cy="782700"/>
          </a:xfrm>
          <a:prstGeom prst="rect">
            <a:avLst/>
          </a:prstGeom>
        </p:spPr>
        <p:txBody>
          <a:bodyPr spcFirstLastPara="1" wrap="square" lIns="182875" tIns="91425" rIns="182875" bIns="91425" anchor="t" anchorCtr="0">
            <a:noAutofit/>
          </a:bodyPr>
          <a:lstStyle/>
          <a:p>
            <a:pPr marL="0" lvl="0" indent="0" algn="ctr" rtl="0">
              <a:spcBef>
                <a:spcPts val="0"/>
              </a:spcBef>
              <a:spcAft>
                <a:spcPts val="0"/>
              </a:spcAft>
              <a:buNone/>
            </a:pPr>
            <a:r>
              <a:rPr lang="en" dirty="0"/>
              <a:t>comment</a:t>
            </a:r>
            <a:endParaRPr dirty="0"/>
          </a:p>
        </p:txBody>
      </p:sp>
      <p:sp>
        <p:nvSpPr>
          <p:cNvPr id="1117" name="Google Shape;1117;p49"/>
          <p:cNvSpPr txBox="1">
            <a:spLocks noGrp="1"/>
          </p:cNvSpPr>
          <p:nvPr>
            <p:ph type="subTitle" idx="2"/>
          </p:nvPr>
        </p:nvSpPr>
        <p:spPr>
          <a:xfrm>
            <a:off x="4688050" y="3703499"/>
            <a:ext cx="2846700" cy="78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comment</a:t>
            </a:r>
            <a:endParaRPr dirty="0"/>
          </a:p>
        </p:txBody>
      </p:sp>
      <p:pic>
        <p:nvPicPr>
          <p:cNvPr id="1118" name="Google Shape;1118;p49"/>
          <p:cNvPicPr preferRelativeResize="0"/>
          <p:nvPr/>
        </p:nvPicPr>
        <p:blipFill rotWithShape="1">
          <a:blip r:embed="rId3">
            <a:alphaModFix/>
          </a:blip>
          <a:srcRect l="4074" r="32263"/>
          <a:stretch/>
        </p:blipFill>
        <p:spPr>
          <a:xfrm>
            <a:off x="2147275" y="1377700"/>
            <a:ext cx="1763700" cy="1846800"/>
          </a:xfrm>
          <a:prstGeom prst="snip2DiagRect">
            <a:avLst>
              <a:gd name="adj1" fmla="val 0"/>
              <a:gd name="adj2" fmla="val 7153"/>
            </a:avLst>
          </a:prstGeom>
          <a:noFill/>
          <a:ln w="9525" cap="flat" cmpd="sng">
            <a:solidFill>
              <a:schemeClr val="lt1"/>
            </a:solidFill>
            <a:prstDash val="solid"/>
            <a:round/>
            <a:headEnd type="none" w="sm" len="sm"/>
            <a:tailEnd type="none" w="sm" len="sm"/>
          </a:ln>
        </p:spPr>
      </p:pic>
      <p:pic>
        <p:nvPicPr>
          <p:cNvPr id="1119" name="Google Shape;1119;p49"/>
          <p:cNvPicPr preferRelativeResize="0"/>
          <p:nvPr/>
        </p:nvPicPr>
        <p:blipFill rotWithShape="1">
          <a:blip r:embed="rId4">
            <a:alphaModFix/>
          </a:blip>
          <a:srcRect l="26738" r="9522"/>
          <a:stretch/>
        </p:blipFill>
        <p:spPr>
          <a:xfrm>
            <a:off x="5229550" y="1377700"/>
            <a:ext cx="1763700" cy="1846800"/>
          </a:xfrm>
          <a:prstGeom prst="snip2DiagRect">
            <a:avLst>
              <a:gd name="adj1" fmla="val 0"/>
              <a:gd name="adj2" fmla="val 7153"/>
            </a:avLst>
          </a:prstGeom>
          <a:noFill/>
          <a:ln w="9525" cap="flat" cmpd="sng">
            <a:solidFill>
              <a:schemeClr val="lt1"/>
            </a:solidFill>
            <a:prstDash val="solid"/>
            <a:round/>
            <a:headEnd type="none" w="sm" len="sm"/>
            <a:tailEnd type="none" w="sm" len="sm"/>
          </a:ln>
        </p:spPr>
      </p:pic>
      <p:grpSp>
        <p:nvGrpSpPr>
          <p:cNvPr id="1120" name="Google Shape;1120;p49"/>
          <p:cNvGrpSpPr/>
          <p:nvPr/>
        </p:nvGrpSpPr>
        <p:grpSpPr>
          <a:xfrm rot="10800000">
            <a:off x="216507" y="209546"/>
            <a:ext cx="288601" cy="1096693"/>
            <a:chOff x="1006700" y="2603975"/>
            <a:chExt cx="55450" cy="210700"/>
          </a:xfrm>
        </p:grpSpPr>
        <p:sp>
          <p:nvSpPr>
            <p:cNvPr id="1121" name="Google Shape;1121;p49"/>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49"/>
          <p:cNvGrpSpPr/>
          <p:nvPr/>
        </p:nvGrpSpPr>
        <p:grpSpPr>
          <a:xfrm>
            <a:off x="7945840" y="4143668"/>
            <a:ext cx="752163" cy="699602"/>
            <a:chOff x="827350" y="3629733"/>
            <a:chExt cx="1431600" cy="1332067"/>
          </a:xfrm>
        </p:grpSpPr>
        <p:sp>
          <p:nvSpPr>
            <p:cNvPr id="1128" name="Google Shape;1128;p4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49"/>
          <p:cNvGrpSpPr/>
          <p:nvPr/>
        </p:nvGrpSpPr>
        <p:grpSpPr>
          <a:xfrm>
            <a:off x="8213740" y="3368870"/>
            <a:ext cx="405716" cy="377375"/>
            <a:chOff x="827350" y="3629733"/>
            <a:chExt cx="1431600" cy="1332067"/>
          </a:xfrm>
        </p:grpSpPr>
        <p:sp>
          <p:nvSpPr>
            <p:cNvPr id="1132" name="Google Shape;1132;p4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49"/>
          <p:cNvGrpSpPr/>
          <p:nvPr/>
        </p:nvGrpSpPr>
        <p:grpSpPr>
          <a:xfrm>
            <a:off x="7684612" y="3842667"/>
            <a:ext cx="348738" cy="324358"/>
            <a:chOff x="827350" y="3629733"/>
            <a:chExt cx="1431600" cy="1332067"/>
          </a:xfrm>
        </p:grpSpPr>
        <p:sp>
          <p:nvSpPr>
            <p:cNvPr id="1136" name="Google Shape;1136;p49"/>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3" descr="Elysium (2013) - Ending Scene">
            <a:hlinkClick r:id="" action="ppaction://media"/>
            <a:extLst>
              <a:ext uri="{FF2B5EF4-FFF2-40B4-BE49-F238E27FC236}">
                <a16:creationId xmlns:a16="http://schemas.microsoft.com/office/drawing/2014/main" id="{9AC8BE64-144A-9E01-B5D9-FDD2BD3892ED}"/>
              </a:ext>
            </a:extLst>
          </p:cNvPr>
          <p:cNvPicPr>
            <a:picLocks noRot="1" noChangeAspect="1"/>
          </p:cNvPicPr>
          <p:nvPr>
            <a:videoFile r:link="rId1"/>
          </p:nvPr>
        </p:nvPicPr>
        <p:blipFill>
          <a:blip r:embed="rId3"/>
          <a:stretch>
            <a:fillRect/>
          </a:stretch>
        </p:blipFill>
        <p:spPr>
          <a:xfrm>
            <a:off x="646812" y="473181"/>
            <a:ext cx="7850376" cy="4197137"/>
          </a:xfrm>
          <a:prstGeom prst="rect">
            <a:avLst/>
          </a:prstGeom>
        </p:spPr>
      </p:pic>
      <p:sp>
        <p:nvSpPr>
          <p:cNvPr id="3" name="TextBox 2">
            <a:extLst>
              <a:ext uri="{FF2B5EF4-FFF2-40B4-BE49-F238E27FC236}">
                <a16:creationId xmlns:a16="http://schemas.microsoft.com/office/drawing/2014/main" id="{7C6409C7-92D9-5E4B-AFA4-5708F9DDCF6B}"/>
              </a:ext>
            </a:extLst>
          </p:cNvPr>
          <p:cNvSpPr txBox="1"/>
          <p:nvPr/>
        </p:nvSpPr>
        <p:spPr>
          <a:xfrm>
            <a:off x="2760481" y="4749831"/>
            <a:ext cx="3623038" cy="307777"/>
          </a:xfrm>
          <a:prstGeom prst="rect">
            <a:avLst/>
          </a:prstGeom>
          <a:noFill/>
        </p:spPr>
        <p:txBody>
          <a:bodyPr wrap="square" rtlCol="0">
            <a:spAutoFit/>
          </a:bodyPr>
          <a:lstStyle/>
          <a:p>
            <a:r>
              <a:rPr lang="en-US" i="1" dirty="0" err="1">
                <a:solidFill>
                  <a:schemeClr val="accent1"/>
                </a:solidFill>
              </a:rPr>
              <a:t>Ellysium</a:t>
            </a:r>
            <a:r>
              <a:rPr lang="en-US" i="1" dirty="0">
                <a:solidFill>
                  <a:schemeClr val="accent1"/>
                </a:solidFill>
              </a:rPr>
              <a:t>, </a:t>
            </a:r>
            <a:r>
              <a:rPr lang="en-US" dirty="0">
                <a:solidFill>
                  <a:schemeClr val="accent1"/>
                </a:solidFill>
              </a:rPr>
              <a:t>(2013), Columbia Pictures</a:t>
            </a:r>
            <a:endParaRPr lang="en-US" i="1" dirty="0">
              <a:solidFill>
                <a:schemeClr val="accent1"/>
              </a:solidFill>
            </a:endParaRPr>
          </a:p>
        </p:txBody>
      </p:sp>
    </p:spTree>
    <p:extLst>
      <p:ext uri="{BB962C8B-B14F-4D97-AF65-F5344CB8AC3E}">
        <p14:creationId xmlns:p14="http://schemas.microsoft.com/office/powerpoint/2010/main" val="3231313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68" name="Google Shape;1268;p53"/>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3"/>
          <p:cNvSpPr txBox="1">
            <a:spLocks noGrp="1"/>
          </p:cNvSpPr>
          <p:nvPr>
            <p:ph type="title" idx="15"/>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Conclusions</a:t>
            </a:r>
            <a:endParaRPr/>
          </a:p>
        </p:txBody>
      </p:sp>
      <p:sp>
        <p:nvSpPr>
          <p:cNvPr id="1270" name="Google Shape;1270;p53"/>
          <p:cNvSpPr txBox="1">
            <a:spLocks noGrp="1"/>
          </p:cNvSpPr>
          <p:nvPr>
            <p:ph type="title"/>
          </p:nvPr>
        </p:nvSpPr>
        <p:spPr>
          <a:xfrm>
            <a:off x="720000" y="1748246"/>
            <a:ext cx="2423100" cy="42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a:t>
            </a:r>
            <a:endParaRPr dirty="0"/>
          </a:p>
        </p:txBody>
      </p:sp>
      <p:sp>
        <p:nvSpPr>
          <p:cNvPr id="1271" name="Google Shape;1271;p53"/>
          <p:cNvSpPr txBox="1">
            <a:spLocks noGrp="1"/>
          </p:cNvSpPr>
          <p:nvPr>
            <p:ph type="subTitle" idx="1"/>
          </p:nvPr>
        </p:nvSpPr>
        <p:spPr>
          <a:xfrm>
            <a:off x="720204" y="2019748"/>
            <a:ext cx="2423100" cy="484800"/>
          </a:xfrm>
          <a:prstGeom prst="rect">
            <a:avLst/>
          </a:prstGeom>
        </p:spPr>
        <p:txBody>
          <a:bodyPr spcFirstLastPara="1" wrap="square" lIns="274300" tIns="91425" rIns="274300" bIns="91425" anchor="t" anchorCtr="0">
            <a:noAutofit/>
          </a:bodyPr>
          <a:lstStyle/>
          <a:p>
            <a:pPr marL="0" lvl="0" indent="0" algn="ctr" rtl="0">
              <a:spcBef>
                <a:spcPts val="0"/>
              </a:spcBef>
              <a:spcAft>
                <a:spcPts val="0"/>
              </a:spcAft>
              <a:buNone/>
            </a:pPr>
            <a:r>
              <a:rPr lang="en" dirty="0"/>
              <a:t>A</a:t>
            </a:r>
            <a:endParaRPr dirty="0"/>
          </a:p>
        </p:txBody>
      </p:sp>
      <p:sp>
        <p:nvSpPr>
          <p:cNvPr id="1272" name="Google Shape;1272;p53"/>
          <p:cNvSpPr txBox="1">
            <a:spLocks noGrp="1"/>
          </p:cNvSpPr>
          <p:nvPr>
            <p:ph type="title" idx="2"/>
          </p:nvPr>
        </p:nvSpPr>
        <p:spPr>
          <a:xfrm>
            <a:off x="3368276" y="1748246"/>
            <a:ext cx="2423100" cy="426900"/>
          </a:xfrm>
          <a:prstGeom prst="rect">
            <a:avLst/>
          </a:prstGeom>
        </p:spPr>
        <p:txBody>
          <a:bodyPr spcFirstLastPara="1" wrap="square" lIns="0" tIns="91425" rIns="0" bIns="91425" anchor="b" anchorCtr="0">
            <a:noAutofit/>
          </a:bodyPr>
          <a:lstStyle/>
          <a:p>
            <a:pPr marL="0" lvl="0" indent="0" algn="ctr" rtl="0">
              <a:spcBef>
                <a:spcPts val="0"/>
              </a:spcBef>
              <a:spcAft>
                <a:spcPts val="0"/>
              </a:spcAft>
              <a:buNone/>
            </a:pPr>
            <a:r>
              <a:rPr lang="en" dirty="0"/>
              <a:t>2. </a:t>
            </a:r>
            <a:endParaRPr dirty="0"/>
          </a:p>
        </p:txBody>
      </p:sp>
      <p:sp>
        <p:nvSpPr>
          <p:cNvPr id="1273" name="Google Shape;1273;p53"/>
          <p:cNvSpPr txBox="1">
            <a:spLocks noGrp="1"/>
          </p:cNvSpPr>
          <p:nvPr>
            <p:ph type="subTitle" idx="3"/>
          </p:nvPr>
        </p:nvSpPr>
        <p:spPr>
          <a:xfrm>
            <a:off x="3368275" y="2019748"/>
            <a:ext cx="2423100" cy="484800"/>
          </a:xfrm>
          <a:prstGeom prst="rect">
            <a:avLst/>
          </a:prstGeom>
        </p:spPr>
        <p:txBody>
          <a:bodyPr spcFirstLastPara="1" wrap="square" lIns="274300" tIns="91425" rIns="274300" bIns="91425" anchor="t" anchorCtr="0">
            <a:noAutofit/>
          </a:bodyPr>
          <a:lstStyle/>
          <a:p>
            <a:pPr marL="0" lvl="0" indent="0" algn="ctr" rtl="0">
              <a:spcBef>
                <a:spcPts val="0"/>
              </a:spcBef>
              <a:spcAft>
                <a:spcPts val="0"/>
              </a:spcAft>
              <a:buNone/>
            </a:pPr>
            <a:r>
              <a:rPr lang="en" dirty="0"/>
              <a:t>B</a:t>
            </a:r>
            <a:endParaRPr dirty="0"/>
          </a:p>
        </p:txBody>
      </p:sp>
      <p:sp>
        <p:nvSpPr>
          <p:cNvPr id="1274" name="Google Shape;1274;p53"/>
          <p:cNvSpPr txBox="1">
            <a:spLocks noGrp="1"/>
          </p:cNvSpPr>
          <p:nvPr>
            <p:ph type="title" idx="4"/>
          </p:nvPr>
        </p:nvSpPr>
        <p:spPr>
          <a:xfrm>
            <a:off x="720204" y="3237376"/>
            <a:ext cx="2423100" cy="426900"/>
          </a:xfrm>
          <a:prstGeom prst="rect">
            <a:avLst/>
          </a:prstGeom>
        </p:spPr>
        <p:txBody>
          <a:bodyPr spcFirstLastPara="1" wrap="square" lIns="0" tIns="91425" rIns="0" bIns="91425" anchor="b" anchorCtr="0">
            <a:noAutofit/>
          </a:bodyPr>
          <a:lstStyle/>
          <a:p>
            <a:pPr marL="0" lvl="0" indent="0" algn="ctr" rtl="0">
              <a:spcBef>
                <a:spcPts val="0"/>
              </a:spcBef>
              <a:spcAft>
                <a:spcPts val="600"/>
              </a:spcAft>
              <a:buNone/>
            </a:pPr>
            <a:r>
              <a:rPr lang="en" dirty="0"/>
              <a:t>4</a:t>
            </a:r>
            <a:endParaRPr dirty="0"/>
          </a:p>
        </p:txBody>
      </p:sp>
      <p:sp>
        <p:nvSpPr>
          <p:cNvPr id="1275" name="Google Shape;1275;p53"/>
          <p:cNvSpPr txBox="1">
            <a:spLocks noGrp="1"/>
          </p:cNvSpPr>
          <p:nvPr>
            <p:ph type="subTitle" idx="5"/>
          </p:nvPr>
        </p:nvSpPr>
        <p:spPr>
          <a:xfrm>
            <a:off x="720204" y="3509446"/>
            <a:ext cx="2423100" cy="484800"/>
          </a:xfrm>
          <a:prstGeom prst="rect">
            <a:avLst/>
          </a:prstGeom>
        </p:spPr>
        <p:txBody>
          <a:bodyPr spcFirstLastPara="1" wrap="square" lIns="274300" tIns="91425" rIns="274300" bIns="91425" anchor="t" anchorCtr="0">
            <a:noAutofit/>
          </a:bodyPr>
          <a:lstStyle/>
          <a:p>
            <a:pPr marL="0" lvl="0" indent="0" algn="ctr" rtl="0">
              <a:spcBef>
                <a:spcPts val="0"/>
              </a:spcBef>
              <a:spcAft>
                <a:spcPts val="0"/>
              </a:spcAft>
              <a:buNone/>
            </a:pPr>
            <a:r>
              <a:rPr lang="en" dirty="0"/>
              <a:t>D</a:t>
            </a:r>
            <a:endParaRPr dirty="0"/>
          </a:p>
        </p:txBody>
      </p:sp>
      <p:sp>
        <p:nvSpPr>
          <p:cNvPr id="1276" name="Google Shape;1276;p53"/>
          <p:cNvSpPr txBox="1">
            <a:spLocks noGrp="1"/>
          </p:cNvSpPr>
          <p:nvPr>
            <p:ph type="title" idx="6"/>
          </p:nvPr>
        </p:nvSpPr>
        <p:spPr>
          <a:xfrm>
            <a:off x="3368276" y="3237376"/>
            <a:ext cx="2423100" cy="426900"/>
          </a:xfrm>
          <a:prstGeom prst="rect">
            <a:avLst/>
          </a:prstGeom>
        </p:spPr>
        <p:txBody>
          <a:bodyPr spcFirstLastPara="1" wrap="square" lIns="91425" tIns="91425" rIns="91425" bIns="91425" anchor="b" anchorCtr="0">
            <a:noAutofit/>
          </a:bodyPr>
          <a:lstStyle/>
          <a:p>
            <a:pPr marL="0" lvl="0" indent="0" algn="ctr" rtl="0">
              <a:spcBef>
                <a:spcPts val="0"/>
              </a:spcBef>
              <a:spcAft>
                <a:spcPts val="600"/>
              </a:spcAft>
              <a:buNone/>
            </a:pPr>
            <a:r>
              <a:rPr lang="en" dirty="0"/>
              <a:t>5</a:t>
            </a:r>
            <a:endParaRPr dirty="0"/>
          </a:p>
        </p:txBody>
      </p:sp>
      <p:sp>
        <p:nvSpPr>
          <p:cNvPr id="1277" name="Google Shape;1277;p53"/>
          <p:cNvSpPr txBox="1">
            <a:spLocks noGrp="1"/>
          </p:cNvSpPr>
          <p:nvPr>
            <p:ph type="subTitle" idx="7"/>
          </p:nvPr>
        </p:nvSpPr>
        <p:spPr>
          <a:xfrm>
            <a:off x="3368275" y="3509446"/>
            <a:ext cx="2423100" cy="484800"/>
          </a:xfrm>
          <a:prstGeom prst="rect">
            <a:avLst/>
          </a:prstGeom>
        </p:spPr>
        <p:txBody>
          <a:bodyPr spcFirstLastPara="1" wrap="square" lIns="274300" tIns="91425" rIns="274300" bIns="91425" anchor="t" anchorCtr="0">
            <a:noAutofit/>
          </a:bodyPr>
          <a:lstStyle/>
          <a:p>
            <a:pPr marL="0" lvl="0" indent="0" algn="ctr" rtl="0">
              <a:spcBef>
                <a:spcPts val="0"/>
              </a:spcBef>
              <a:spcAft>
                <a:spcPts val="0"/>
              </a:spcAft>
              <a:buNone/>
            </a:pPr>
            <a:r>
              <a:rPr lang="en" dirty="0"/>
              <a:t>E</a:t>
            </a:r>
            <a:endParaRPr dirty="0"/>
          </a:p>
        </p:txBody>
      </p:sp>
      <p:sp>
        <p:nvSpPr>
          <p:cNvPr id="1278" name="Google Shape;1278;p53"/>
          <p:cNvSpPr txBox="1">
            <a:spLocks noGrp="1"/>
          </p:cNvSpPr>
          <p:nvPr>
            <p:ph type="title" idx="8"/>
          </p:nvPr>
        </p:nvSpPr>
        <p:spPr>
          <a:xfrm>
            <a:off x="6000876" y="1748246"/>
            <a:ext cx="2423100" cy="426900"/>
          </a:xfrm>
          <a:prstGeom prst="rect">
            <a:avLst/>
          </a:prstGeom>
        </p:spPr>
        <p:txBody>
          <a:bodyPr spcFirstLastPara="1" wrap="square" lIns="91425" tIns="91425" rIns="91425" bIns="91425" anchor="b" anchorCtr="0">
            <a:noAutofit/>
          </a:bodyPr>
          <a:lstStyle/>
          <a:p>
            <a:pPr marL="0" lvl="0" indent="0" algn="ctr" rtl="0">
              <a:spcBef>
                <a:spcPts val="0"/>
              </a:spcBef>
              <a:spcAft>
                <a:spcPts val="600"/>
              </a:spcAft>
              <a:buNone/>
            </a:pPr>
            <a:r>
              <a:rPr lang="en" dirty="0"/>
              <a:t>3.</a:t>
            </a:r>
            <a:endParaRPr dirty="0"/>
          </a:p>
        </p:txBody>
      </p:sp>
      <p:sp>
        <p:nvSpPr>
          <p:cNvPr id="1279" name="Google Shape;1279;p53"/>
          <p:cNvSpPr txBox="1">
            <a:spLocks noGrp="1"/>
          </p:cNvSpPr>
          <p:nvPr>
            <p:ph type="subTitle" idx="9"/>
          </p:nvPr>
        </p:nvSpPr>
        <p:spPr>
          <a:xfrm>
            <a:off x="6000875" y="2019748"/>
            <a:ext cx="2423100" cy="484800"/>
          </a:xfrm>
          <a:prstGeom prst="rect">
            <a:avLst/>
          </a:prstGeom>
        </p:spPr>
        <p:txBody>
          <a:bodyPr spcFirstLastPara="1" wrap="square" lIns="274300" tIns="91425" rIns="274300" bIns="91425" anchor="t" anchorCtr="0">
            <a:noAutofit/>
          </a:bodyPr>
          <a:lstStyle/>
          <a:p>
            <a:pPr marL="0" lvl="0" indent="0" algn="ctr" rtl="0">
              <a:spcBef>
                <a:spcPts val="0"/>
              </a:spcBef>
              <a:spcAft>
                <a:spcPts val="0"/>
              </a:spcAft>
              <a:buNone/>
            </a:pPr>
            <a:r>
              <a:rPr lang="en" dirty="0"/>
              <a:t>C</a:t>
            </a:r>
            <a:endParaRPr dirty="0"/>
          </a:p>
        </p:txBody>
      </p:sp>
      <p:sp>
        <p:nvSpPr>
          <p:cNvPr id="1280" name="Google Shape;1280;p53"/>
          <p:cNvSpPr txBox="1">
            <a:spLocks noGrp="1"/>
          </p:cNvSpPr>
          <p:nvPr>
            <p:ph type="title" idx="13"/>
          </p:nvPr>
        </p:nvSpPr>
        <p:spPr>
          <a:xfrm>
            <a:off x="6000876" y="3237376"/>
            <a:ext cx="2423100" cy="426900"/>
          </a:xfrm>
          <a:prstGeom prst="rect">
            <a:avLst/>
          </a:prstGeom>
        </p:spPr>
        <p:txBody>
          <a:bodyPr spcFirstLastPara="1" wrap="square" lIns="91425" tIns="91425" rIns="91425" bIns="91425" anchor="b" anchorCtr="0">
            <a:noAutofit/>
          </a:bodyPr>
          <a:lstStyle/>
          <a:p>
            <a:pPr marL="0" lvl="0" indent="0" algn="ctr" rtl="0">
              <a:spcBef>
                <a:spcPts val="0"/>
              </a:spcBef>
              <a:spcAft>
                <a:spcPts val="600"/>
              </a:spcAft>
              <a:buNone/>
            </a:pPr>
            <a:r>
              <a:rPr lang="en" dirty="0"/>
              <a:t>6</a:t>
            </a:r>
            <a:endParaRPr dirty="0"/>
          </a:p>
        </p:txBody>
      </p:sp>
      <p:sp>
        <p:nvSpPr>
          <p:cNvPr id="1281" name="Google Shape;1281;p53"/>
          <p:cNvSpPr txBox="1">
            <a:spLocks noGrp="1"/>
          </p:cNvSpPr>
          <p:nvPr>
            <p:ph type="subTitle" idx="14"/>
          </p:nvPr>
        </p:nvSpPr>
        <p:spPr>
          <a:xfrm>
            <a:off x="6000875" y="3509446"/>
            <a:ext cx="2423100" cy="484800"/>
          </a:xfrm>
          <a:prstGeom prst="rect">
            <a:avLst/>
          </a:prstGeom>
        </p:spPr>
        <p:txBody>
          <a:bodyPr spcFirstLastPara="1" wrap="square" lIns="274300" tIns="91425" rIns="274300" bIns="91425" anchor="t" anchorCtr="0">
            <a:noAutofit/>
          </a:bodyPr>
          <a:lstStyle/>
          <a:p>
            <a:pPr marL="0" lvl="0" indent="0" algn="ctr" rtl="0">
              <a:spcBef>
                <a:spcPts val="0"/>
              </a:spcBef>
              <a:spcAft>
                <a:spcPts val="0"/>
              </a:spcAft>
              <a:buNone/>
            </a:pPr>
            <a:r>
              <a:rPr lang="en" dirty="0"/>
              <a:t>F</a:t>
            </a:r>
            <a:endParaRPr dirty="0"/>
          </a:p>
        </p:txBody>
      </p:sp>
      <p:grpSp>
        <p:nvGrpSpPr>
          <p:cNvPr id="1282" name="Google Shape;1282;p53"/>
          <p:cNvGrpSpPr/>
          <p:nvPr/>
        </p:nvGrpSpPr>
        <p:grpSpPr>
          <a:xfrm rot="-5400000">
            <a:off x="568932" y="-282854"/>
            <a:ext cx="288601" cy="1096693"/>
            <a:chOff x="1006700" y="2603975"/>
            <a:chExt cx="55450" cy="210700"/>
          </a:xfrm>
        </p:grpSpPr>
        <p:sp>
          <p:nvSpPr>
            <p:cNvPr id="1283" name="Google Shape;1283;p5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53"/>
          <p:cNvGrpSpPr/>
          <p:nvPr/>
        </p:nvGrpSpPr>
        <p:grpSpPr>
          <a:xfrm>
            <a:off x="8172656" y="4222180"/>
            <a:ext cx="811145" cy="754483"/>
            <a:chOff x="827350" y="3629733"/>
            <a:chExt cx="1431600" cy="1332067"/>
          </a:xfrm>
        </p:grpSpPr>
        <p:sp>
          <p:nvSpPr>
            <p:cNvPr id="1290" name="Google Shape;1290;p5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53"/>
          <p:cNvGrpSpPr/>
          <p:nvPr/>
        </p:nvGrpSpPr>
        <p:grpSpPr>
          <a:xfrm>
            <a:off x="8430765" y="3778632"/>
            <a:ext cx="326119" cy="303312"/>
            <a:chOff x="827350" y="3629733"/>
            <a:chExt cx="1431600" cy="1332067"/>
          </a:xfrm>
        </p:grpSpPr>
        <p:sp>
          <p:nvSpPr>
            <p:cNvPr id="1294" name="Google Shape;1294;p5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53"/>
          <p:cNvGrpSpPr/>
          <p:nvPr/>
        </p:nvGrpSpPr>
        <p:grpSpPr>
          <a:xfrm>
            <a:off x="7631179" y="4568552"/>
            <a:ext cx="458971" cy="426928"/>
            <a:chOff x="827350" y="3629733"/>
            <a:chExt cx="1431600" cy="1332067"/>
          </a:xfrm>
        </p:grpSpPr>
        <p:sp>
          <p:nvSpPr>
            <p:cNvPr id="1298" name="Google Shape;1298;p5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2"/>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Literature review</a:t>
            </a:r>
            <a:endParaRPr dirty="0"/>
          </a:p>
        </p:txBody>
      </p:sp>
      <p:sp>
        <p:nvSpPr>
          <p:cNvPr id="796" name="Google Shape;796;p42"/>
          <p:cNvSpPr txBox="1">
            <a:spLocks noGrp="1"/>
          </p:cNvSpPr>
          <p:nvPr>
            <p:ph type="body" idx="1"/>
          </p:nvPr>
        </p:nvSpPr>
        <p:spPr>
          <a:xfrm>
            <a:off x="720000" y="1456400"/>
            <a:ext cx="7704000" cy="2594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lt1"/>
              </a:buClr>
              <a:buSzPts val="1200"/>
              <a:buFont typeface="Nunito"/>
              <a:buChar char="●"/>
            </a:pPr>
            <a:r>
              <a:rPr lang="en-US" dirty="0"/>
              <a:t>1. Machine Learning in Oncology: What Should Clinicians Know?; JCO Clinical Cancer Informatics; 2020; 4:799-810. </a:t>
            </a:r>
            <a:endParaRPr dirty="0"/>
          </a:p>
          <a:p>
            <a:pPr marL="457200" lvl="0" indent="-304800" algn="l" rtl="0">
              <a:spcBef>
                <a:spcPts val="1000"/>
              </a:spcBef>
              <a:spcAft>
                <a:spcPts val="0"/>
              </a:spcAft>
              <a:buClr>
                <a:schemeClr val="lt1"/>
              </a:buClr>
              <a:buSzPts val="1200"/>
              <a:buFont typeface="Nunito"/>
              <a:buChar char="●"/>
            </a:pPr>
            <a:r>
              <a:rPr lang="en-US" dirty="0"/>
              <a:t>2. The Use of Health-Related Technology to Reduce the Gap Between Developed and Undeveloped Regions Around the Globe. 2020; ASCO Educational Book: 227-236.</a:t>
            </a:r>
          </a:p>
          <a:p>
            <a:pPr marL="457200" lvl="0" indent="-304800" algn="l" rtl="0">
              <a:spcBef>
                <a:spcPts val="1000"/>
              </a:spcBef>
              <a:spcAft>
                <a:spcPts val="0"/>
              </a:spcAft>
              <a:buClr>
                <a:schemeClr val="lt1"/>
              </a:buClr>
              <a:buSzPts val="1200"/>
              <a:buFont typeface="Nunito"/>
              <a:buChar char="●"/>
            </a:pPr>
            <a:r>
              <a:rPr lang="en" dirty="0"/>
              <a:t>3. Artificial Intelligence in Kidney Cancer. 2022; ASCO Educational Book: 300-310.</a:t>
            </a:r>
            <a:endParaRPr dirty="0"/>
          </a:p>
          <a:p>
            <a:pPr marL="457200" lvl="0" indent="-304800" algn="l" rtl="0">
              <a:spcBef>
                <a:spcPts val="1000"/>
              </a:spcBef>
              <a:spcAft>
                <a:spcPts val="0"/>
              </a:spcAft>
              <a:buClr>
                <a:schemeClr val="lt1"/>
              </a:buClr>
              <a:buSzPts val="1200"/>
              <a:buFont typeface="Nunito"/>
              <a:buChar char="●"/>
            </a:pPr>
            <a:r>
              <a:rPr lang="en" dirty="0"/>
              <a:t>4. Artificial Intelligence in Oncology: Current Capabilities, Future Opportunities, and Ethical Considerations. 2022; ASCO Educational Book: 842-851.</a:t>
            </a:r>
            <a:endParaRPr dirty="0"/>
          </a:p>
        </p:txBody>
      </p:sp>
      <p:grpSp>
        <p:nvGrpSpPr>
          <p:cNvPr id="797" name="Google Shape;797;p42"/>
          <p:cNvGrpSpPr/>
          <p:nvPr/>
        </p:nvGrpSpPr>
        <p:grpSpPr>
          <a:xfrm rot="10800000">
            <a:off x="206982" y="423196"/>
            <a:ext cx="288601" cy="1096693"/>
            <a:chOff x="1006700" y="2603975"/>
            <a:chExt cx="55450" cy="210700"/>
          </a:xfrm>
        </p:grpSpPr>
        <p:sp>
          <p:nvSpPr>
            <p:cNvPr id="798" name="Google Shape;798;p42"/>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42"/>
          <p:cNvGrpSpPr/>
          <p:nvPr/>
        </p:nvGrpSpPr>
        <p:grpSpPr>
          <a:xfrm>
            <a:off x="7882402" y="3927185"/>
            <a:ext cx="1096749" cy="1020364"/>
            <a:chOff x="827350" y="3629733"/>
            <a:chExt cx="1431600" cy="1332067"/>
          </a:xfrm>
        </p:grpSpPr>
        <p:sp>
          <p:nvSpPr>
            <p:cNvPr id="805" name="Google Shape;805;p42"/>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42"/>
          <p:cNvGrpSpPr/>
          <p:nvPr/>
        </p:nvGrpSpPr>
        <p:grpSpPr>
          <a:xfrm>
            <a:off x="7771279" y="3271162"/>
            <a:ext cx="510366" cy="474882"/>
            <a:chOff x="827350" y="3629733"/>
            <a:chExt cx="1431600" cy="1332067"/>
          </a:xfrm>
        </p:grpSpPr>
        <p:sp>
          <p:nvSpPr>
            <p:cNvPr id="809" name="Google Shape;809;p42"/>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42"/>
          <p:cNvGrpSpPr/>
          <p:nvPr/>
        </p:nvGrpSpPr>
        <p:grpSpPr>
          <a:xfrm>
            <a:off x="7247377" y="4412793"/>
            <a:ext cx="401134" cy="373245"/>
            <a:chOff x="827350" y="3629733"/>
            <a:chExt cx="1431600" cy="1332067"/>
          </a:xfrm>
        </p:grpSpPr>
        <p:sp>
          <p:nvSpPr>
            <p:cNvPr id="813" name="Google Shape;813;p42"/>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6"/>
          <p:cNvSpPr/>
          <p:nvPr/>
        </p:nvSpPr>
        <p:spPr>
          <a:xfrm>
            <a:off x="971400" y="975300"/>
            <a:ext cx="7201200" cy="31929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txBox="1">
            <a:spLocks noGrp="1"/>
          </p:cNvSpPr>
          <p:nvPr>
            <p:ph type="title"/>
          </p:nvPr>
        </p:nvSpPr>
        <p:spPr>
          <a:xfrm>
            <a:off x="1486024" y="3068248"/>
            <a:ext cx="6172200" cy="446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—Oren Etzioni, CEO of the Allen Institute for Artificial Intelligence</a:t>
            </a:r>
            <a:endParaRPr dirty="0"/>
          </a:p>
        </p:txBody>
      </p:sp>
      <p:sp>
        <p:nvSpPr>
          <p:cNvPr id="540" name="Google Shape;540;p36"/>
          <p:cNvSpPr txBox="1">
            <a:spLocks noGrp="1"/>
          </p:cNvSpPr>
          <p:nvPr>
            <p:ph type="subTitle" idx="1"/>
          </p:nvPr>
        </p:nvSpPr>
        <p:spPr>
          <a:xfrm>
            <a:off x="1317657" y="1426904"/>
            <a:ext cx="6340343" cy="170015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“AI is a tool. The choice about how it gets deployed is ours."</a:t>
            </a:r>
            <a:endParaRPr dirty="0"/>
          </a:p>
        </p:txBody>
      </p:sp>
      <p:grpSp>
        <p:nvGrpSpPr>
          <p:cNvPr id="541" name="Google Shape;541;p36"/>
          <p:cNvGrpSpPr/>
          <p:nvPr/>
        </p:nvGrpSpPr>
        <p:grpSpPr>
          <a:xfrm>
            <a:off x="424632" y="3695521"/>
            <a:ext cx="288601" cy="1096693"/>
            <a:chOff x="1006700" y="2603975"/>
            <a:chExt cx="55450" cy="210700"/>
          </a:xfrm>
        </p:grpSpPr>
        <p:sp>
          <p:nvSpPr>
            <p:cNvPr id="542" name="Google Shape;542;p36"/>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36"/>
          <p:cNvGrpSpPr/>
          <p:nvPr/>
        </p:nvGrpSpPr>
        <p:grpSpPr>
          <a:xfrm>
            <a:off x="7351974" y="351277"/>
            <a:ext cx="1178637" cy="1096691"/>
            <a:chOff x="827350" y="3629733"/>
            <a:chExt cx="1431600" cy="1332067"/>
          </a:xfrm>
        </p:grpSpPr>
        <p:sp>
          <p:nvSpPr>
            <p:cNvPr id="549" name="Google Shape;549;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6"/>
          <p:cNvGrpSpPr/>
          <p:nvPr/>
        </p:nvGrpSpPr>
        <p:grpSpPr>
          <a:xfrm>
            <a:off x="7916327" y="1616596"/>
            <a:ext cx="781224" cy="726909"/>
            <a:chOff x="827350" y="3629733"/>
            <a:chExt cx="1431600" cy="1332067"/>
          </a:xfrm>
        </p:grpSpPr>
        <p:sp>
          <p:nvSpPr>
            <p:cNvPr id="553" name="Google Shape;553;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36"/>
          <p:cNvGrpSpPr/>
          <p:nvPr/>
        </p:nvGrpSpPr>
        <p:grpSpPr>
          <a:xfrm>
            <a:off x="6235139" y="539499"/>
            <a:ext cx="637062" cy="592770"/>
            <a:chOff x="827350" y="3629733"/>
            <a:chExt cx="1431600" cy="1332067"/>
          </a:xfrm>
        </p:grpSpPr>
        <p:sp>
          <p:nvSpPr>
            <p:cNvPr id="557" name="Google Shape;557;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6"/>
          <p:cNvGrpSpPr/>
          <p:nvPr/>
        </p:nvGrpSpPr>
        <p:grpSpPr>
          <a:xfrm>
            <a:off x="6886468" y="329561"/>
            <a:ext cx="451240" cy="419868"/>
            <a:chOff x="827350" y="3629733"/>
            <a:chExt cx="1431600" cy="1332067"/>
          </a:xfrm>
        </p:grpSpPr>
        <p:sp>
          <p:nvSpPr>
            <p:cNvPr id="561" name="Google Shape;561;p36"/>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524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0"/>
          <p:cNvSpPr/>
          <p:nvPr/>
        </p:nvSpPr>
        <p:spPr>
          <a:xfrm>
            <a:off x="910950" y="1553404"/>
            <a:ext cx="913800" cy="9231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0"/>
          <p:cNvSpPr/>
          <p:nvPr/>
        </p:nvSpPr>
        <p:spPr>
          <a:xfrm>
            <a:off x="910950" y="3102804"/>
            <a:ext cx="913800" cy="9231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0"/>
          <p:cNvSpPr/>
          <p:nvPr/>
        </p:nvSpPr>
        <p:spPr>
          <a:xfrm>
            <a:off x="7319250" y="1553404"/>
            <a:ext cx="913800" cy="9231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0"/>
          <p:cNvSpPr/>
          <p:nvPr/>
        </p:nvSpPr>
        <p:spPr>
          <a:xfrm>
            <a:off x="7319250" y="3102804"/>
            <a:ext cx="913800" cy="9231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0"/>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0"/>
          <p:cNvSpPr txBox="1">
            <a:spLocks noGrp="1"/>
          </p:cNvSpPr>
          <p:nvPr>
            <p:ph type="title"/>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 Objectives</a:t>
            </a:r>
            <a:endParaRPr dirty="0"/>
          </a:p>
        </p:txBody>
      </p:sp>
      <p:sp>
        <p:nvSpPr>
          <p:cNvPr id="700" name="Google Shape;700;p40"/>
          <p:cNvSpPr txBox="1">
            <a:spLocks noGrp="1"/>
          </p:cNvSpPr>
          <p:nvPr>
            <p:ph type="subTitle" idx="1"/>
          </p:nvPr>
        </p:nvSpPr>
        <p:spPr>
          <a:xfrm>
            <a:off x="2119848" y="1886620"/>
            <a:ext cx="2315400" cy="457200"/>
          </a:xfrm>
          <a:prstGeom prst="rect">
            <a:avLst/>
          </a:prstGeom>
        </p:spPr>
        <p:txBody>
          <a:bodyPr spcFirstLastPara="1" wrap="square" lIns="0" tIns="91425" rIns="0" bIns="91425" anchor="b" anchorCtr="0">
            <a:noAutofit/>
          </a:bodyPr>
          <a:lstStyle/>
          <a:p>
            <a:pPr marL="0" lvl="0" indent="0" algn="l" rtl="0">
              <a:spcBef>
                <a:spcPts val="0"/>
              </a:spcBef>
              <a:spcAft>
                <a:spcPts val="0"/>
              </a:spcAft>
              <a:buNone/>
            </a:pPr>
            <a:r>
              <a:rPr lang="en" dirty="0">
                <a:solidFill>
                  <a:schemeClr val="bg1"/>
                </a:solidFill>
              </a:rPr>
              <a:t>Challenges in cancer care</a:t>
            </a:r>
            <a:endParaRPr dirty="0">
              <a:solidFill>
                <a:schemeClr val="bg1"/>
              </a:solidFill>
            </a:endParaRPr>
          </a:p>
        </p:txBody>
      </p:sp>
      <p:sp>
        <p:nvSpPr>
          <p:cNvPr id="702" name="Google Shape;702;p40"/>
          <p:cNvSpPr txBox="1">
            <a:spLocks noGrp="1"/>
          </p:cNvSpPr>
          <p:nvPr>
            <p:ph type="subTitle" idx="3"/>
          </p:nvPr>
        </p:nvSpPr>
        <p:spPr>
          <a:xfrm>
            <a:off x="2069452" y="3493483"/>
            <a:ext cx="2326200" cy="457200"/>
          </a:xfrm>
          <a:prstGeom prst="rect">
            <a:avLst/>
          </a:prstGeom>
        </p:spPr>
        <p:txBody>
          <a:bodyPr spcFirstLastPara="1" wrap="square" lIns="0" tIns="91425" rIns="0" bIns="91425" anchor="b" anchorCtr="0">
            <a:noAutofit/>
          </a:bodyPr>
          <a:lstStyle/>
          <a:p>
            <a:pPr marL="0" lvl="0" indent="0" algn="l" rtl="0">
              <a:spcBef>
                <a:spcPts val="0"/>
              </a:spcBef>
              <a:spcAft>
                <a:spcPts val="0"/>
              </a:spcAft>
              <a:buNone/>
            </a:pPr>
            <a:r>
              <a:rPr lang="en-US" dirty="0">
                <a:solidFill>
                  <a:schemeClr val="bg1"/>
                </a:solidFill>
              </a:rPr>
              <a:t>Current use of AI in cancer medicine</a:t>
            </a:r>
          </a:p>
        </p:txBody>
      </p:sp>
      <p:sp>
        <p:nvSpPr>
          <p:cNvPr id="704" name="Google Shape;704;p40"/>
          <p:cNvSpPr txBox="1">
            <a:spLocks noGrp="1"/>
          </p:cNvSpPr>
          <p:nvPr>
            <p:ph type="subTitle" idx="5"/>
          </p:nvPr>
        </p:nvSpPr>
        <p:spPr>
          <a:xfrm>
            <a:off x="5131360" y="1897526"/>
            <a:ext cx="2313300" cy="457200"/>
          </a:xfrm>
          <a:prstGeom prst="rect">
            <a:avLst/>
          </a:prstGeom>
        </p:spPr>
        <p:txBody>
          <a:bodyPr spcFirstLastPara="1" wrap="square" lIns="0" tIns="91425" rIns="0" bIns="91425" anchor="b" anchorCtr="0">
            <a:noAutofit/>
          </a:bodyPr>
          <a:lstStyle/>
          <a:p>
            <a:pPr marL="0" lvl="0" indent="0" algn="l" rtl="0">
              <a:spcBef>
                <a:spcPts val="0"/>
              </a:spcBef>
              <a:spcAft>
                <a:spcPts val="0"/>
              </a:spcAft>
              <a:buNone/>
            </a:pPr>
            <a:r>
              <a:rPr lang="en" dirty="0">
                <a:solidFill>
                  <a:schemeClr val="bg1"/>
                </a:solidFill>
              </a:rPr>
              <a:t>Discuss Basic Principles of AI </a:t>
            </a:r>
            <a:endParaRPr dirty="0">
              <a:solidFill>
                <a:schemeClr val="bg1"/>
              </a:solidFill>
            </a:endParaRPr>
          </a:p>
        </p:txBody>
      </p:sp>
      <p:grpSp>
        <p:nvGrpSpPr>
          <p:cNvPr id="708" name="Google Shape;708;p40"/>
          <p:cNvGrpSpPr/>
          <p:nvPr/>
        </p:nvGrpSpPr>
        <p:grpSpPr>
          <a:xfrm rot="5400000">
            <a:off x="862782" y="4248146"/>
            <a:ext cx="288601" cy="1096693"/>
            <a:chOff x="1006700" y="2603975"/>
            <a:chExt cx="55450" cy="210700"/>
          </a:xfrm>
        </p:grpSpPr>
        <p:sp>
          <p:nvSpPr>
            <p:cNvPr id="709" name="Google Shape;709;p40"/>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0"/>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0"/>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0"/>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0"/>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40"/>
          <p:cNvGrpSpPr/>
          <p:nvPr/>
        </p:nvGrpSpPr>
        <p:grpSpPr>
          <a:xfrm>
            <a:off x="7801545" y="157859"/>
            <a:ext cx="820307" cy="763275"/>
            <a:chOff x="827350" y="3629733"/>
            <a:chExt cx="1431600" cy="1332067"/>
          </a:xfrm>
        </p:grpSpPr>
        <p:sp>
          <p:nvSpPr>
            <p:cNvPr id="716" name="Google Shape;716;p4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40"/>
          <p:cNvGrpSpPr/>
          <p:nvPr/>
        </p:nvGrpSpPr>
        <p:grpSpPr>
          <a:xfrm>
            <a:off x="8539484" y="870788"/>
            <a:ext cx="520673" cy="484473"/>
            <a:chOff x="827350" y="3629733"/>
            <a:chExt cx="1431600" cy="1332067"/>
          </a:xfrm>
        </p:grpSpPr>
        <p:sp>
          <p:nvSpPr>
            <p:cNvPr id="720" name="Google Shape;720;p40"/>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0"/>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40"/>
          <p:cNvGrpSpPr/>
          <p:nvPr/>
        </p:nvGrpSpPr>
        <p:grpSpPr>
          <a:xfrm>
            <a:off x="1056376" y="3264187"/>
            <a:ext cx="611927" cy="600334"/>
            <a:chOff x="-1183550" y="3586525"/>
            <a:chExt cx="296175" cy="290550"/>
          </a:xfrm>
        </p:grpSpPr>
        <p:sp>
          <p:nvSpPr>
            <p:cNvPr id="724" name="Google Shape;724;p40"/>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0"/>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40"/>
          <p:cNvGrpSpPr/>
          <p:nvPr/>
        </p:nvGrpSpPr>
        <p:grpSpPr>
          <a:xfrm>
            <a:off x="7473431" y="3277917"/>
            <a:ext cx="605419" cy="572906"/>
            <a:chOff x="-1592325" y="3957400"/>
            <a:chExt cx="293025" cy="277275"/>
          </a:xfrm>
        </p:grpSpPr>
        <p:sp>
          <p:nvSpPr>
            <p:cNvPr id="734" name="Google Shape;734;p40"/>
            <p:cNvSpPr/>
            <p:nvPr/>
          </p:nvSpPr>
          <p:spPr>
            <a:xfrm>
              <a:off x="-1591550" y="3957400"/>
              <a:ext cx="292250" cy="68550"/>
            </a:xfrm>
            <a:custGeom>
              <a:avLst/>
              <a:gdLst/>
              <a:ahLst/>
              <a:cxnLst/>
              <a:rect l="l" t="t" r="r" b="b"/>
              <a:pathLst>
                <a:path w="11690" h="2742" extrusionOk="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1592325" y="4043250"/>
              <a:ext cx="291450" cy="171725"/>
            </a:xfrm>
            <a:custGeom>
              <a:avLst/>
              <a:gdLst/>
              <a:ahLst/>
              <a:cxnLst/>
              <a:rect l="l" t="t" r="r" b="b"/>
              <a:pathLst>
                <a:path w="11658" h="6869" extrusionOk="0">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1471825" y="4129100"/>
              <a:ext cx="51225" cy="51225"/>
            </a:xfrm>
            <a:custGeom>
              <a:avLst/>
              <a:gdLst/>
              <a:ahLst/>
              <a:cxnLst/>
              <a:rect l="l" t="t" r="r" b="b"/>
              <a:pathLst>
                <a:path w="2049" h="2049" extrusionOk="0">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1526175" y="4077900"/>
              <a:ext cx="156775" cy="156775"/>
            </a:xfrm>
            <a:custGeom>
              <a:avLst/>
              <a:gdLst/>
              <a:ahLst/>
              <a:cxnLst/>
              <a:rect l="l" t="t" r="r" b="b"/>
              <a:pathLst>
                <a:path w="6271" h="6271" extrusionOk="0">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40"/>
          <p:cNvGrpSpPr/>
          <p:nvPr/>
        </p:nvGrpSpPr>
        <p:grpSpPr>
          <a:xfrm>
            <a:off x="1124393" y="1771538"/>
            <a:ext cx="486912" cy="486836"/>
            <a:chOff x="2685825" y="840375"/>
            <a:chExt cx="481900" cy="481825"/>
          </a:xfrm>
        </p:grpSpPr>
        <p:sp>
          <p:nvSpPr>
            <p:cNvPr id="739" name="Google Shape;739;p40"/>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0" name="Google Shape;740;p40"/>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1" name="Google Shape;741;p40"/>
          <p:cNvGrpSpPr/>
          <p:nvPr/>
        </p:nvGrpSpPr>
        <p:grpSpPr>
          <a:xfrm>
            <a:off x="7558127" y="1769912"/>
            <a:ext cx="486836" cy="486836"/>
            <a:chOff x="4456875" y="1435075"/>
            <a:chExt cx="481825" cy="481825"/>
          </a:xfrm>
        </p:grpSpPr>
        <p:sp>
          <p:nvSpPr>
            <p:cNvPr id="742" name="Google Shape;742;p40"/>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3" name="Google Shape;743;p40"/>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4" name="Google Shape;744;p40"/>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5" name="Google Shape;745;p40"/>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6" name="Google Shape;746;p40"/>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7" name="Google Shape;747;p40"/>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8" name="Google Shape;748;p40"/>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9" name="Google Shape;749;p40"/>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0" name="Google Shape;750;p40"/>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1" name="Google Shape;751;p40"/>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2" name="Google Shape;752;p40"/>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3" name="Google Shape;753;p40"/>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4" name="Google Shape;754;p40"/>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5" name="Google Shape;755;p40"/>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6" name="Google Shape;756;p40"/>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7" name="Google Shape;757;p40"/>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8" name="Google Shape;758;p40"/>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9" name="Google Shape;759;p40"/>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0" name="Google Shape;760;p40"/>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 name="Subtitle 3">
            <a:extLst>
              <a:ext uri="{FF2B5EF4-FFF2-40B4-BE49-F238E27FC236}">
                <a16:creationId xmlns:a16="http://schemas.microsoft.com/office/drawing/2014/main" id="{2B047A7A-F713-0AC6-CD16-8E8ED9A1D1D3}"/>
              </a:ext>
            </a:extLst>
          </p:cNvPr>
          <p:cNvSpPr>
            <a:spLocks noGrp="1"/>
          </p:cNvSpPr>
          <p:nvPr>
            <p:ph type="subTitle" idx="7"/>
          </p:nvPr>
        </p:nvSpPr>
        <p:spPr>
          <a:xfrm>
            <a:off x="4657843" y="3439481"/>
            <a:ext cx="2747251" cy="457200"/>
          </a:xfrm>
        </p:spPr>
        <p:txBody>
          <a:bodyPr/>
          <a:lstStyle/>
          <a:p>
            <a:pPr marL="0" lvl="0" indent="0" algn="l" rtl="0">
              <a:spcBef>
                <a:spcPts val="0"/>
              </a:spcBef>
              <a:spcAft>
                <a:spcPts val="0"/>
              </a:spcAft>
              <a:buNone/>
            </a:pPr>
            <a:r>
              <a:rPr lang="en-US" dirty="0">
                <a:solidFill>
                  <a:schemeClr val="bg1"/>
                </a:solidFill>
              </a:rPr>
              <a:t>Possible applications of AI in cancer care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57"/>
          <p:cNvSpPr/>
          <p:nvPr/>
        </p:nvSpPr>
        <p:spPr>
          <a:xfrm>
            <a:off x="1727250" y="539500"/>
            <a:ext cx="5689500" cy="24768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7"/>
          <p:cNvSpPr txBox="1">
            <a:spLocks noGrp="1"/>
          </p:cNvSpPr>
          <p:nvPr>
            <p:ph type="ctrTitle"/>
          </p:nvPr>
        </p:nvSpPr>
        <p:spPr>
          <a:xfrm>
            <a:off x="2243613" y="573100"/>
            <a:ext cx="4661700" cy="11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1416" name="Google Shape;1416;p57"/>
          <p:cNvSpPr txBox="1">
            <a:spLocks noGrp="1"/>
          </p:cNvSpPr>
          <p:nvPr>
            <p:ph type="subTitle" idx="1"/>
          </p:nvPr>
        </p:nvSpPr>
        <p:spPr>
          <a:xfrm>
            <a:off x="2243625" y="1723300"/>
            <a:ext cx="4661700" cy="11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chemeClr val="lt1"/>
                </a:solidFill>
              </a:rPr>
              <a:t>Do you have any questions?</a:t>
            </a:r>
            <a:endParaRPr b="1" dirty="0">
              <a:solidFill>
                <a:schemeClr val="lt1"/>
              </a:solidFill>
            </a:endParaRPr>
          </a:p>
          <a:p>
            <a:pPr marL="0" lvl="0" indent="0" algn="ctr" rtl="0">
              <a:spcBef>
                <a:spcPts val="1000"/>
              </a:spcBef>
              <a:spcAft>
                <a:spcPts val="0"/>
              </a:spcAft>
              <a:buClr>
                <a:schemeClr val="dk1"/>
              </a:buClr>
              <a:buSzPts val="1100"/>
              <a:buFont typeface="Arial"/>
              <a:buNone/>
            </a:pPr>
            <a:r>
              <a:rPr lang="en-US" dirty="0" err="1">
                <a:solidFill>
                  <a:schemeClr val="lt1"/>
                </a:solidFill>
              </a:rPr>
              <a:t>chalemany@me.com</a:t>
            </a:r>
            <a:endParaRPr dirty="0">
              <a:solidFill>
                <a:schemeClr val="lt1"/>
              </a:solidFill>
            </a:endParaRPr>
          </a:p>
        </p:txBody>
      </p:sp>
      <p:sp>
        <p:nvSpPr>
          <p:cNvPr id="1417" name="Google Shape;1417;p57"/>
          <p:cNvSpPr txBox="1">
            <a:spLocks noGrp="1"/>
          </p:cNvSpPr>
          <p:nvPr>
            <p:ph type="subTitle" idx="4294967295"/>
          </p:nvPr>
        </p:nvSpPr>
        <p:spPr>
          <a:xfrm>
            <a:off x="2827350" y="3911275"/>
            <a:ext cx="3489300" cy="2886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200" b="0">
                <a:solidFill>
                  <a:schemeClr val="lt1"/>
                </a:solidFill>
              </a:rPr>
              <a:t>Please keep this slide for attribution</a:t>
            </a:r>
            <a:endParaRPr sz="1200" b="0">
              <a:solidFill>
                <a:schemeClr val="lt1"/>
              </a:solidFill>
            </a:endParaRPr>
          </a:p>
        </p:txBody>
      </p:sp>
      <p:grpSp>
        <p:nvGrpSpPr>
          <p:cNvPr id="1421" name="Google Shape;1421;p57"/>
          <p:cNvGrpSpPr/>
          <p:nvPr/>
        </p:nvGrpSpPr>
        <p:grpSpPr>
          <a:xfrm>
            <a:off x="1006807" y="487596"/>
            <a:ext cx="288601" cy="1096693"/>
            <a:chOff x="1006700" y="2603975"/>
            <a:chExt cx="55450" cy="210700"/>
          </a:xfrm>
        </p:grpSpPr>
        <p:sp>
          <p:nvSpPr>
            <p:cNvPr id="1422" name="Google Shape;1422;p57"/>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7"/>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7"/>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7"/>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7"/>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7"/>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57"/>
          <p:cNvGrpSpPr/>
          <p:nvPr/>
        </p:nvGrpSpPr>
        <p:grpSpPr>
          <a:xfrm rot="5400000">
            <a:off x="7769557" y="3906771"/>
            <a:ext cx="288601" cy="1096693"/>
            <a:chOff x="1006700" y="2603975"/>
            <a:chExt cx="55450" cy="210700"/>
          </a:xfrm>
        </p:grpSpPr>
        <p:sp>
          <p:nvSpPr>
            <p:cNvPr id="1429" name="Google Shape;1429;p57"/>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7"/>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7"/>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7"/>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7"/>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7"/>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1435;p57"/>
          <p:cNvGrpSpPr/>
          <p:nvPr/>
        </p:nvGrpSpPr>
        <p:grpSpPr>
          <a:xfrm>
            <a:off x="551124" y="3629702"/>
            <a:ext cx="1178637" cy="1096691"/>
            <a:chOff x="827350" y="3629733"/>
            <a:chExt cx="1431600" cy="1332067"/>
          </a:xfrm>
        </p:grpSpPr>
        <p:sp>
          <p:nvSpPr>
            <p:cNvPr id="1436" name="Google Shape;1436;p5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57"/>
          <p:cNvGrpSpPr/>
          <p:nvPr/>
        </p:nvGrpSpPr>
        <p:grpSpPr>
          <a:xfrm>
            <a:off x="322602" y="2902809"/>
            <a:ext cx="781224" cy="726909"/>
            <a:chOff x="827350" y="3629733"/>
            <a:chExt cx="1431600" cy="1332067"/>
          </a:xfrm>
        </p:grpSpPr>
        <p:sp>
          <p:nvSpPr>
            <p:cNvPr id="1440" name="Google Shape;1440;p5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57"/>
          <p:cNvGrpSpPr/>
          <p:nvPr/>
        </p:nvGrpSpPr>
        <p:grpSpPr>
          <a:xfrm>
            <a:off x="1816189" y="4394848"/>
            <a:ext cx="356325" cy="331552"/>
            <a:chOff x="827350" y="3629733"/>
            <a:chExt cx="1431600" cy="1332067"/>
          </a:xfrm>
        </p:grpSpPr>
        <p:sp>
          <p:nvSpPr>
            <p:cNvPr id="1444" name="Google Shape;1444;p5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57"/>
          <p:cNvGrpSpPr/>
          <p:nvPr/>
        </p:nvGrpSpPr>
        <p:grpSpPr>
          <a:xfrm>
            <a:off x="7466251" y="219713"/>
            <a:ext cx="895180" cy="832942"/>
            <a:chOff x="827350" y="3629733"/>
            <a:chExt cx="1431600" cy="1332067"/>
          </a:xfrm>
        </p:grpSpPr>
        <p:sp>
          <p:nvSpPr>
            <p:cNvPr id="1448" name="Google Shape;1448;p5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57"/>
          <p:cNvGrpSpPr/>
          <p:nvPr/>
        </p:nvGrpSpPr>
        <p:grpSpPr>
          <a:xfrm>
            <a:off x="8131283" y="1065715"/>
            <a:ext cx="598982" cy="557337"/>
            <a:chOff x="827350" y="3629733"/>
            <a:chExt cx="1431600" cy="1332067"/>
          </a:xfrm>
        </p:grpSpPr>
        <p:sp>
          <p:nvSpPr>
            <p:cNvPr id="1452" name="Google Shape;1452;p5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 name="Google Shape;1455;p57"/>
          <p:cNvGrpSpPr/>
          <p:nvPr/>
        </p:nvGrpSpPr>
        <p:grpSpPr>
          <a:xfrm>
            <a:off x="6901231" y="620669"/>
            <a:ext cx="464268" cy="431989"/>
            <a:chOff x="827350" y="3629733"/>
            <a:chExt cx="1431600" cy="1332067"/>
          </a:xfrm>
        </p:grpSpPr>
        <p:sp>
          <p:nvSpPr>
            <p:cNvPr id="1456" name="Google Shape;1456;p57"/>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7"/>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7"/>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2"/>
          <p:cNvSpPr/>
          <p:nvPr/>
        </p:nvSpPr>
        <p:spPr>
          <a:xfrm>
            <a:off x="713225" y="510300"/>
            <a:ext cx="7704000" cy="6321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1475975" y="1282225"/>
            <a:ext cx="780000" cy="5727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4182000" y="1282225"/>
            <a:ext cx="780000" cy="5727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6888025" y="1282225"/>
            <a:ext cx="780000" cy="5727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1475975" y="3127475"/>
            <a:ext cx="780000" cy="5727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4182000" y="3127475"/>
            <a:ext cx="780000" cy="5727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6888025" y="3127475"/>
            <a:ext cx="780000" cy="572700"/>
          </a:xfrm>
          <a:prstGeom prst="snip2DiagRect">
            <a:avLst>
              <a:gd name="adj1" fmla="val 0"/>
              <a:gd name="adj2" fmla="val 22148"/>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txBox="1">
            <a:spLocks noGrp="1"/>
          </p:cNvSpPr>
          <p:nvPr>
            <p:ph type="title" idx="21"/>
          </p:nvPr>
        </p:nvSpPr>
        <p:spPr>
          <a:xfrm>
            <a:off x="718150" y="540000"/>
            <a:ext cx="770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Challenges in Cancer Care </a:t>
            </a:r>
            <a:endParaRPr dirty="0"/>
          </a:p>
        </p:txBody>
      </p:sp>
      <p:sp>
        <p:nvSpPr>
          <p:cNvPr id="361" name="Google Shape;361;p32"/>
          <p:cNvSpPr txBox="1">
            <a:spLocks noGrp="1"/>
          </p:cNvSpPr>
          <p:nvPr>
            <p:ph type="title" idx="8"/>
          </p:nvPr>
        </p:nvSpPr>
        <p:spPr>
          <a:xfrm>
            <a:off x="1415374" y="1344775"/>
            <a:ext cx="901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62" name="Google Shape;362;p32"/>
          <p:cNvSpPr txBox="1">
            <a:spLocks noGrp="1"/>
          </p:cNvSpPr>
          <p:nvPr>
            <p:ph type="title" idx="9"/>
          </p:nvPr>
        </p:nvSpPr>
        <p:spPr>
          <a:xfrm>
            <a:off x="4121401" y="3190025"/>
            <a:ext cx="901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363" name="Google Shape;363;p32"/>
          <p:cNvSpPr txBox="1">
            <a:spLocks noGrp="1"/>
          </p:cNvSpPr>
          <p:nvPr>
            <p:ph type="title" idx="15"/>
          </p:nvPr>
        </p:nvSpPr>
        <p:spPr>
          <a:xfrm>
            <a:off x="6125276" y="3680488"/>
            <a:ext cx="2305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bg1"/>
                </a:solidFill>
              </a:rPr>
              <a:t>Cost</a:t>
            </a:r>
            <a:endParaRPr dirty="0">
              <a:solidFill>
                <a:schemeClr val="bg1"/>
              </a:solidFill>
            </a:endParaRPr>
          </a:p>
        </p:txBody>
      </p:sp>
      <p:sp>
        <p:nvSpPr>
          <p:cNvPr id="364" name="Google Shape;364;p32"/>
          <p:cNvSpPr txBox="1">
            <a:spLocks noGrp="1"/>
          </p:cNvSpPr>
          <p:nvPr>
            <p:ph type="title"/>
          </p:nvPr>
        </p:nvSpPr>
        <p:spPr>
          <a:xfrm>
            <a:off x="713224" y="1835250"/>
            <a:ext cx="2305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bg1"/>
                </a:solidFill>
              </a:rPr>
              <a:t>Early detection</a:t>
            </a:r>
            <a:endParaRPr dirty="0">
              <a:solidFill>
                <a:schemeClr val="bg1"/>
              </a:solidFill>
            </a:endParaRPr>
          </a:p>
        </p:txBody>
      </p:sp>
      <p:sp>
        <p:nvSpPr>
          <p:cNvPr id="366" name="Google Shape;366;p32"/>
          <p:cNvSpPr txBox="1">
            <a:spLocks noGrp="1"/>
          </p:cNvSpPr>
          <p:nvPr>
            <p:ph type="title" idx="2"/>
          </p:nvPr>
        </p:nvSpPr>
        <p:spPr>
          <a:xfrm>
            <a:off x="713224" y="3680488"/>
            <a:ext cx="2305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bg1"/>
                </a:solidFill>
              </a:rPr>
              <a:t>Prognosis</a:t>
            </a:r>
            <a:endParaRPr dirty="0">
              <a:solidFill>
                <a:schemeClr val="bg1"/>
              </a:solidFill>
            </a:endParaRPr>
          </a:p>
        </p:txBody>
      </p:sp>
      <p:sp>
        <p:nvSpPr>
          <p:cNvPr id="368" name="Google Shape;368;p32"/>
          <p:cNvSpPr txBox="1">
            <a:spLocks noGrp="1"/>
          </p:cNvSpPr>
          <p:nvPr>
            <p:ph type="title" idx="4"/>
          </p:nvPr>
        </p:nvSpPr>
        <p:spPr>
          <a:xfrm>
            <a:off x="3405214" y="3951056"/>
            <a:ext cx="2305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bg1"/>
                </a:solidFill>
              </a:rPr>
              <a:t>Choosing systemic care</a:t>
            </a:r>
            <a:endParaRPr dirty="0">
              <a:solidFill>
                <a:schemeClr val="bg1"/>
              </a:solidFill>
            </a:endParaRPr>
          </a:p>
        </p:txBody>
      </p:sp>
      <p:sp>
        <p:nvSpPr>
          <p:cNvPr id="369" name="Google Shape;369;p32"/>
          <p:cNvSpPr txBox="1">
            <a:spLocks noGrp="1"/>
          </p:cNvSpPr>
          <p:nvPr>
            <p:ph type="title" idx="6"/>
          </p:nvPr>
        </p:nvSpPr>
        <p:spPr>
          <a:xfrm>
            <a:off x="3419251" y="2147594"/>
            <a:ext cx="2305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bg1"/>
                </a:solidFill>
              </a:rPr>
              <a:t>Diagnosis and Staging</a:t>
            </a:r>
            <a:endParaRPr dirty="0">
              <a:solidFill>
                <a:schemeClr val="bg1"/>
              </a:solidFill>
            </a:endParaRPr>
          </a:p>
        </p:txBody>
      </p:sp>
      <p:sp>
        <p:nvSpPr>
          <p:cNvPr id="370" name="Google Shape;370;p32"/>
          <p:cNvSpPr txBox="1">
            <a:spLocks noGrp="1"/>
          </p:cNvSpPr>
          <p:nvPr>
            <p:ph type="title" idx="13"/>
          </p:nvPr>
        </p:nvSpPr>
        <p:spPr>
          <a:xfrm>
            <a:off x="1415374" y="3190025"/>
            <a:ext cx="901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71" name="Google Shape;371;p32"/>
          <p:cNvSpPr txBox="1">
            <a:spLocks noGrp="1"/>
          </p:cNvSpPr>
          <p:nvPr>
            <p:ph type="title" idx="14"/>
          </p:nvPr>
        </p:nvSpPr>
        <p:spPr>
          <a:xfrm>
            <a:off x="4121401" y="1344775"/>
            <a:ext cx="901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73" name="Google Shape;373;p32"/>
          <p:cNvSpPr txBox="1">
            <a:spLocks noGrp="1"/>
          </p:cNvSpPr>
          <p:nvPr>
            <p:ph type="title" idx="17"/>
          </p:nvPr>
        </p:nvSpPr>
        <p:spPr>
          <a:xfrm>
            <a:off x="6125276" y="1912201"/>
            <a:ext cx="2305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bg1"/>
                </a:solidFill>
              </a:rPr>
              <a:t>Local care</a:t>
            </a:r>
            <a:endParaRPr dirty="0">
              <a:solidFill>
                <a:schemeClr val="bg1"/>
              </a:solidFill>
            </a:endParaRPr>
          </a:p>
        </p:txBody>
      </p:sp>
      <p:sp>
        <p:nvSpPr>
          <p:cNvPr id="375" name="Google Shape;375;p32"/>
          <p:cNvSpPr txBox="1">
            <a:spLocks noGrp="1"/>
          </p:cNvSpPr>
          <p:nvPr>
            <p:ph type="title" idx="19"/>
          </p:nvPr>
        </p:nvSpPr>
        <p:spPr>
          <a:xfrm>
            <a:off x="6827426" y="3190025"/>
            <a:ext cx="901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376" name="Google Shape;376;p32"/>
          <p:cNvSpPr txBox="1">
            <a:spLocks noGrp="1"/>
          </p:cNvSpPr>
          <p:nvPr>
            <p:ph type="title" idx="20"/>
          </p:nvPr>
        </p:nvSpPr>
        <p:spPr>
          <a:xfrm>
            <a:off x="6827426" y="1344775"/>
            <a:ext cx="901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377" name="Google Shape;377;p32"/>
          <p:cNvGrpSpPr/>
          <p:nvPr/>
        </p:nvGrpSpPr>
        <p:grpSpPr>
          <a:xfrm rot="5400000">
            <a:off x="8179407" y="4316346"/>
            <a:ext cx="288601" cy="1096693"/>
            <a:chOff x="1006700" y="2603975"/>
            <a:chExt cx="55450" cy="210700"/>
          </a:xfrm>
        </p:grpSpPr>
        <p:sp>
          <p:nvSpPr>
            <p:cNvPr id="378" name="Google Shape;378;p32"/>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32"/>
          <p:cNvGrpSpPr/>
          <p:nvPr/>
        </p:nvGrpSpPr>
        <p:grpSpPr>
          <a:xfrm>
            <a:off x="57111" y="583985"/>
            <a:ext cx="520959" cy="484739"/>
            <a:chOff x="827350" y="3629733"/>
            <a:chExt cx="1431600" cy="1332067"/>
          </a:xfrm>
        </p:grpSpPr>
        <p:sp>
          <p:nvSpPr>
            <p:cNvPr id="385" name="Google Shape;385;p32"/>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32"/>
          <p:cNvGrpSpPr/>
          <p:nvPr/>
        </p:nvGrpSpPr>
        <p:grpSpPr>
          <a:xfrm>
            <a:off x="409461" y="85600"/>
            <a:ext cx="409581" cy="381104"/>
            <a:chOff x="827350" y="3629733"/>
            <a:chExt cx="1431600" cy="1332067"/>
          </a:xfrm>
        </p:grpSpPr>
        <p:sp>
          <p:nvSpPr>
            <p:cNvPr id="389" name="Google Shape;389;p32"/>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4"/>
          <p:cNvSpPr/>
          <p:nvPr/>
        </p:nvSpPr>
        <p:spPr>
          <a:xfrm>
            <a:off x="1727250" y="1333350"/>
            <a:ext cx="5689500" cy="24768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txBox="1">
            <a:spLocks noGrp="1"/>
          </p:cNvSpPr>
          <p:nvPr>
            <p:ph type="title"/>
          </p:nvPr>
        </p:nvSpPr>
        <p:spPr>
          <a:xfrm>
            <a:off x="2005350" y="1506750"/>
            <a:ext cx="5133300" cy="213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“The measure of intelligence is the ability to change”</a:t>
            </a:r>
            <a:br>
              <a:rPr lang="en" sz="4400" dirty="0"/>
            </a:br>
            <a:r>
              <a:rPr lang="en" sz="2400" dirty="0"/>
              <a:t>Albert Einstein</a:t>
            </a:r>
            <a:endParaRPr sz="2400" dirty="0"/>
          </a:p>
        </p:txBody>
      </p:sp>
      <p:grpSp>
        <p:nvGrpSpPr>
          <p:cNvPr id="440" name="Google Shape;440;p34"/>
          <p:cNvGrpSpPr/>
          <p:nvPr/>
        </p:nvGrpSpPr>
        <p:grpSpPr>
          <a:xfrm rot="10800000">
            <a:off x="8182795" y="3741521"/>
            <a:ext cx="288601" cy="1096693"/>
            <a:chOff x="1006700" y="2603975"/>
            <a:chExt cx="55450" cy="210700"/>
          </a:xfrm>
        </p:grpSpPr>
        <p:sp>
          <p:nvSpPr>
            <p:cNvPr id="441" name="Google Shape;441;p34"/>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34"/>
          <p:cNvGrpSpPr/>
          <p:nvPr/>
        </p:nvGrpSpPr>
        <p:grpSpPr>
          <a:xfrm>
            <a:off x="535539" y="4091671"/>
            <a:ext cx="781224" cy="726909"/>
            <a:chOff x="827350" y="3629733"/>
            <a:chExt cx="1431600" cy="1332067"/>
          </a:xfrm>
        </p:grpSpPr>
        <p:sp>
          <p:nvSpPr>
            <p:cNvPr id="448" name="Google Shape;448;p34"/>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4"/>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34"/>
          <p:cNvGrpSpPr/>
          <p:nvPr/>
        </p:nvGrpSpPr>
        <p:grpSpPr>
          <a:xfrm>
            <a:off x="1563289" y="4339573"/>
            <a:ext cx="356325" cy="331552"/>
            <a:chOff x="827350" y="3629733"/>
            <a:chExt cx="1431600" cy="1332067"/>
          </a:xfrm>
        </p:grpSpPr>
        <p:sp>
          <p:nvSpPr>
            <p:cNvPr id="452" name="Google Shape;452;p34"/>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4"/>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34"/>
          <p:cNvGrpSpPr/>
          <p:nvPr/>
        </p:nvGrpSpPr>
        <p:grpSpPr>
          <a:xfrm>
            <a:off x="7697553" y="932393"/>
            <a:ext cx="1096749" cy="1020497"/>
            <a:chOff x="827350" y="3629733"/>
            <a:chExt cx="1431600" cy="1332067"/>
          </a:xfrm>
        </p:grpSpPr>
        <p:sp>
          <p:nvSpPr>
            <p:cNvPr id="456" name="Google Shape;456;p34"/>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34"/>
          <p:cNvGrpSpPr/>
          <p:nvPr/>
        </p:nvGrpSpPr>
        <p:grpSpPr>
          <a:xfrm>
            <a:off x="626658" y="3184190"/>
            <a:ext cx="598982" cy="557337"/>
            <a:chOff x="827350" y="3629733"/>
            <a:chExt cx="1431600" cy="1332067"/>
          </a:xfrm>
        </p:grpSpPr>
        <p:sp>
          <p:nvSpPr>
            <p:cNvPr id="460" name="Google Shape;460;p34"/>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34"/>
          <p:cNvGrpSpPr/>
          <p:nvPr/>
        </p:nvGrpSpPr>
        <p:grpSpPr>
          <a:xfrm>
            <a:off x="7066781" y="683794"/>
            <a:ext cx="464268" cy="431989"/>
            <a:chOff x="827350" y="3629733"/>
            <a:chExt cx="1431600" cy="1332067"/>
          </a:xfrm>
        </p:grpSpPr>
        <p:sp>
          <p:nvSpPr>
            <p:cNvPr id="464" name="Google Shape;464;p34"/>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34"/>
          <p:cNvGrpSpPr/>
          <p:nvPr/>
        </p:nvGrpSpPr>
        <p:grpSpPr>
          <a:xfrm rot="5400000">
            <a:off x="1030707" y="-8854"/>
            <a:ext cx="288601" cy="1096693"/>
            <a:chOff x="1006700" y="2603975"/>
            <a:chExt cx="55450" cy="210700"/>
          </a:xfrm>
        </p:grpSpPr>
        <p:sp>
          <p:nvSpPr>
            <p:cNvPr id="468" name="Google Shape;468;p34"/>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34"/>
          <p:cNvGrpSpPr/>
          <p:nvPr/>
        </p:nvGrpSpPr>
        <p:grpSpPr>
          <a:xfrm>
            <a:off x="7697549" y="373732"/>
            <a:ext cx="356325" cy="331552"/>
            <a:chOff x="827350" y="3629733"/>
            <a:chExt cx="1431600" cy="1332067"/>
          </a:xfrm>
        </p:grpSpPr>
        <p:sp>
          <p:nvSpPr>
            <p:cNvPr id="475" name="Google Shape;475;p34"/>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4"/>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3"/>
          <p:cNvSpPr/>
          <p:nvPr/>
        </p:nvSpPr>
        <p:spPr>
          <a:xfrm>
            <a:off x="1339813" y="1228150"/>
            <a:ext cx="2911500" cy="24768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txBox="1">
            <a:spLocks noGrp="1"/>
          </p:cNvSpPr>
          <p:nvPr>
            <p:ph type="title"/>
          </p:nvPr>
        </p:nvSpPr>
        <p:spPr>
          <a:xfrm>
            <a:off x="4466592" y="2386244"/>
            <a:ext cx="3312300" cy="111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Early detection</a:t>
            </a:r>
            <a:endParaRPr dirty="0">
              <a:solidFill>
                <a:schemeClr val="bg1"/>
              </a:solidFill>
            </a:endParaRPr>
          </a:p>
        </p:txBody>
      </p:sp>
      <p:sp>
        <p:nvSpPr>
          <p:cNvPr id="399" name="Google Shape;399;p33"/>
          <p:cNvSpPr txBox="1">
            <a:spLocks noGrp="1"/>
          </p:cNvSpPr>
          <p:nvPr>
            <p:ph type="title" idx="2"/>
          </p:nvPr>
        </p:nvSpPr>
        <p:spPr>
          <a:xfrm>
            <a:off x="1931113" y="1872250"/>
            <a:ext cx="1728900" cy="118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400" name="Google Shape;400;p33"/>
          <p:cNvGrpSpPr/>
          <p:nvPr/>
        </p:nvGrpSpPr>
        <p:grpSpPr>
          <a:xfrm rot="10800000">
            <a:off x="8057882" y="382596"/>
            <a:ext cx="288601" cy="1096693"/>
            <a:chOff x="1006700" y="2603975"/>
            <a:chExt cx="55450" cy="210700"/>
          </a:xfrm>
        </p:grpSpPr>
        <p:sp>
          <p:nvSpPr>
            <p:cNvPr id="401" name="Google Shape;401;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3"/>
          <p:cNvGrpSpPr/>
          <p:nvPr/>
        </p:nvGrpSpPr>
        <p:grpSpPr>
          <a:xfrm>
            <a:off x="558602" y="508321"/>
            <a:ext cx="781224" cy="726909"/>
            <a:chOff x="827350" y="3629733"/>
            <a:chExt cx="1431600" cy="1332067"/>
          </a:xfrm>
        </p:grpSpPr>
        <p:sp>
          <p:nvSpPr>
            <p:cNvPr id="408" name="Google Shape;408;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33"/>
          <p:cNvGrpSpPr/>
          <p:nvPr/>
        </p:nvGrpSpPr>
        <p:grpSpPr>
          <a:xfrm>
            <a:off x="1387564" y="321673"/>
            <a:ext cx="356325" cy="331552"/>
            <a:chOff x="827350" y="3629733"/>
            <a:chExt cx="1431600" cy="1332067"/>
          </a:xfrm>
        </p:grpSpPr>
        <p:sp>
          <p:nvSpPr>
            <p:cNvPr id="412" name="Google Shape;412;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3"/>
          <p:cNvGrpSpPr/>
          <p:nvPr/>
        </p:nvGrpSpPr>
        <p:grpSpPr>
          <a:xfrm>
            <a:off x="7535601" y="3848738"/>
            <a:ext cx="895180" cy="832942"/>
            <a:chOff x="827350" y="3629733"/>
            <a:chExt cx="1431600" cy="1332067"/>
          </a:xfrm>
        </p:grpSpPr>
        <p:sp>
          <p:nvSpPr>
            <p:cNvPr id="416" name="Google Shape;416;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33"/>
          <p:cNvGrpSpPr/>
          <p:nvPr/>
        </p:nvGrpSpPr>
        <p:grpSpPr>
          <a:xfrm>
            <a:off x="7902683" y="2980240"/>
            <a:ext cx="598982" cy="557337"/>
            <a:chOff x="827350" y="3629733"/>
            <a:chExt cx="1431600" cy="1332067"/>
          </a:xfrm>
        </p:grpSpPr>
        <p:sp>
          <p:nvSpPr>
            <p:cNvPr id="420" name="Google Shape;420;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3"/>
          <p:cNvGrpSpPr/>
          <p:nvPr/>
        </p:nvGrpSpPr>
        <p:grpSpPr>
          <a:xfrm>
            <a:off x="6634531" y="4239131"/>
            <a:ext cx="464268" cy="431989"/>
            <a:chOff x="827350" y="3629733"/>
            <a:chExt cx="1431600" cy="1332067"/>
          </a:xfrm>
        </p:grpSpPr>
        <p:sp>
          <p:nvSpPr>
            <p:cNvPr id="424" name="Google Shape;424;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33"/>
          <p:cNvGrpSpPr/>
          <p:nvPr/>
        </p:nvGrpSpPr>
        <p:grpSpPr>
          <a:xfrm rot="5400000">
            <a:off x="962657" y="3906771"/>
            <a:ext cx="288601" cy="1096693"/>
            <a:chOff x="1006700" y="2603975"/>
            <a:chExt cx="55450" cy="210700"/>
          </a:xfrm>
        </p:grpSpPr>
        <p:sp>
          <p:nvSpPr>
            <p:cNvPr id="428" name="Google Shape;428;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3"/>
          <p:cNvSpPr/>
          <p:nvPr/>
        </p:nvSpPr>
        <p:spPr>
          <a:xfrm>
            <a:off x="1339813" y="1228150"/>
            <a:ext cx="2911500" cy="24768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txBox="1">
            <a:spLocks noGrp="1"/>
          </p:cNvSpPr>
          <p:nvPr>
            <p:ph type="title"/>
          </p:nvPr>
        </p:nvSpPr>
        <p:spPr>
          <a:xfrm>
            <a:off x="4466592" y="2386244"/>
            <a:ext cx="3312300" cy="111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Diagnosis and staging</a:t>
            </a:r>
            <a:endParaRPr dirty="0">
              <a:solidFill>
                <a:schemeClr val="bg1"/>
              </a:solidFill>
            </a:endParaRPr>
          </a:p>
        </p:txBody>
      </p:sp>
      <p:sp>
        <p:nvSpPr>
          <p:cNvPr id="399" name="Google Shape;399;p33"/>
          <p:cNvSpPr txBox="1">
            <a:spLocks noGrp="1"/>
          </p:cNvSpPr>
          <p:nvPr>
            <p:ph type="title" idx="2"/>
          </p:nvPr>
        </p:nvSpPr>
        <p:spPr>
          <a:xfrm>
            <a:off x="1931113" y="1872250"/>
            <a:ext cx="1728900" cy="118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400" name="Google Shape;400;p33"/>
          <p:cNvGrpSpPr/>
          <p:nvPr/>
        </p:nvGrpSpPr>
        <p:grpSpPr>
          <a:xfrm rot="10800000">
            <a:off x="8057882" y="382596"/>
            <a:ext cx="288601" cy="1096693"/>
            <a:chOff x="1006700" y="2603975"/>
            <a:chExt cx="55450" cy="210700"/>
          </a:xfrm>
        </p:grpSpPr>
        <p:sp>
          <p:nvSpPr>
            <p:cNvPr id="401" name="Google Shape;401;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3"/>
          <p:cNvGrpSpPr/>
          <p:nvPr/>
        </p:nvGrpSpPr>
        <p:grpSpPr>
          <a:xfrm>
            <a:off x="558602" y="508321"/>
            <a:ext cx="781224" cy="726909"/>
            <a:chOff x="827350" y="3629733"/>
            <a:chExt cx="1431600" cy="1332067"/>
          </a:xfrm>
        </p:grpSpPr>
        <p:sp>
          <p:nvSpPr>
            <p:cNvPr id="408" name="Google Shape;408;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33"/>
          <p:cNvGrpSpPr/>
          <p:nvPr/>
        </p:nvGrpSpPr>
        <p:grpSpPr>
          <a:xfrm>
            <a:off x="1387564" y="321673"/>
            <a:ext cx="356325" cy="331552"/>
            <a:chOff x="827350" y="3629733"/>
            <a:chExt cx="1431600" cy="1332067"/>
          </a:xfrm>
        </p:grpSpPr>
        <p:sp>
          <p:nvSpPr>
            <p:cNvPr id="412" name="Google Shape;412;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3"/>
          <p:cNvGrpSpPr/>
          <p:nvPr/>
        </p:nvGrpSpPr>
        <p:grpSpPr>
          <a:xfrm>
            <a:off x="7535601" y="3848738"/>
            <a:ext cx="895180" cy="832942"/>
            <a:chOff x="827350" y="3629733"/>
            <a:chExt cx="1431600" cy="1332067"/>
          </a:xfrm>
        </p:grpSpPr>
        <p:sp>
          <p:nvSpPr>
            <p:cNvPr id="416" name="Google Shape;416;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33"/>
          <p:cNvGrpSpPr/>
          <p:nvPr/>
        </p:nvGrpSpPr>
        <p:grpSpPr>
          <a:xfrm>
            <a:off x="7902683" y="2980240"/>
            <a:ext cx="598982" cy="557337"/>
            <a:chOff x="827350" y="3629733"/>
            <a:chExt cx="1431600" cy="1332067"/>
          </a:xfrm>
        </p:grpSpPr>
        <p:sp>
          <p:nvSpPr>
            <p:cNvPr id="420" name="Google Shape;420;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3"/>
          <p:cNvGrpSpPr/>
          <p:nvPr/>
        </p:nvGrpSpPr>
        <p:grpSpPr>
          <a:xfrm>
            <a:off x="6634531" y="4239131"/>
            <a:ext cx="464268" cy="431989"/>
            <a:chOff x="827350" y="3629733"/>
            <a:chExt cx="1431600" cy="1332067"/>
          </a:xfrm>
        </p:grpSpPr>
        <p:sp>
          <p:nvSpPr>
            <p:cNvPr id="424" name="Google Shape;424;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33"/>
          <p:cNvGrpSpPr/>
          <p:nvPr/>
        </p:nvGrpSpPr>
        <p:grpSpPr>
          <a:xfrm rot="5400000">
            <a:off x="962657" y="3906771"/>
            <a:ext cx="288601" cy="1096693"/>
            <a:chOff x="1006700" y="2603975"/>
            <a:chExt cx="55450" cy="210700"/>
          </a:xfrm>
        </p:grpSpPr>
        <p:sp>
          <p:nvSpPr>
            <p:cNvPr id="428" name="Google Shape;428;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12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3"/>
          <p:cNvSpPr/>
          <p:nvPr/>
        </p:nvSpPr>
        <p:spPr>
          <a:xfrm>
            <a:off x="1339813" y="1228150"/>
            <a:ext cx="2911500" cy="24768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txBox="1">
            <a:spLocks noGrp="1"/>
          </p:cNvSpPr>
          <p:nvPr>
            <p:ph type="title"/>
          </p:nvPr>
        </p:nvSpPr>
        <p:spPr>
          <a:xfrm>
            <a:off x="4466592" y="2386244"/>
            <a:ext cx="3312300" cy="111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Local care</a:t>
            </a:r>
            <a:endParaRPr dirty="0">
              <a:solidFill>
                <a:schemeClr val="bg1"/>
              </a:solidFill>
            </a:endParaRPr>
          </a:p>
        </p:txBody>
      </p:sp>
      <p:sp>
        <p:nvSpPr>
          <p:cNvPr id="399" name="Google Shape;399;p33"/>
          <p:cNvSpPr txBox="1">
            <a:spLocks noGrp="1"/>
          </p:cNvSpPr>
          <p:nvPr>
            <p:ph type="title" idx="2"/>
          </p:nvPr>
        </p:nvSpPr>
        <p:spPr>
          <a:xfrm>
            <a:off x="1931113" y="1872250"/>
            <a:ext cx="1728900" cy="118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grpSp>
        <p:nvGrpSpPr>
          <p:cNvPr id="400" name="Google Shape;400;p33"/>
          <p:cNvGrpSpPr/>
          <p:nvPr/>
        </p:nvGrpSpPr>
        <p:grpSpPr>
          <a:xfrm rot="10800000">
            <a:off x="8057882" y="382596"/>
            <a:ext cx="288601" cy="1096693"/>
            <a:chOff x="1006700" y="2603975"/>
            <a:chExt cx="55450" cy="210700"/>
          </a:xfrm>
        </p:grpSpPr>
        <p:sp>
          <p:nvSpPr>
            <p:cNvPr id="401" name="Google Shape;401;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3"/>
          <p:cNvGrpSpPr/>
          <p:nvPr/>
        </p:nvGrpSpPr>
        <p:grpSpPr>
          <a:xfrm>
            <a:off x="558602" y="508321"/>
            <a:ext cx="781224" cy="726909"/>
            <a:chOff x="827350" y="3629733"/>
            <a:chExt cx="1431600" cy="1332067"/>
          </a:xfrm>
        </p:grpSpPr>
        <p:sp>
          <p:nvSpPr>
            <p:cNvPr id="408" name="Google Shape;408;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33"/>
          <p:cNvGrpSpPr/>
          <p:nvPr/>
        </p:nvGrpSpPr>
        <p:grpSpPr>
          <a:xfrm>
            <a:off x="1387564" y="321673"/>
            <a:ext cx="356325" cy="331552"/>
            <a:chOff x="827350" y="3629733"/>
            <a:chExt cx="1431600" cy="1332067"/>
          </a:xfrm>
        </p:grpSpPr>
        <p:sp>
          <p:nvSpPr>
            <p:cNvPr id="412" name="Google Shape;412;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3"/>
          <p:cNvGrpSpPr/>
          <p:nvPr/>
        </p:nvGrpSpPr>
        <p:grpSpPr>
          <a:xfrm>
            <a:off x="7535601" y="3848738"/>
            <a:ext cx="895180" cy="832942"/>
            <a:chOff x="827350" y="3629733"/>
            <a:chExt cx="1431600" cy="1332067"/>
          </a:xfrm>
        </p:grpSpPr>
        <p:sp>
          <p:nvSpPr>
            <p:cNvPr id="416" name="Google Shape;416;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33"/>
          <p:cNvGrpSpPr/>
          <p:nvPr/>
        </p:nvGrpSpPr>
        <p:grpSpPr>
          <a:xfrm>
            <a:off x="7902683" y="2980240"/>
            <a:ext cx="598982" cy="557337"/>
            <a:chOff x="827350" y="3629733"/>
            <a:chExt cx="1431600" cy="1332067"/>
          </a:xfrm>
        </p:grpSpPr>
        <p:sp>
          <p:nvSpPr>
            <p:cNvPr id="420" name="Google Shape;420;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3"/>
          <p:cNvGrpSpPr/>
          <p:nvPr/>
        </p:nvGrpSpPr>
        <p:grpSpPr>
          <a:xfrm>
            <a:off x="6634531" y="4239131"/>
            <a:ext cx="464268" cy="431989"/>
            <a:chOff x="827350" y="3629733"/>
            <a:chExt cx="1431600" cy="1332067"/>
          </a:xfrm>
        </p:grpSpPr>
        <p:sp>
          <p:nvSpPr>
            <p:cNvPr id="424" name="Google Shape;424;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33"/>
          <p:cNvGrpSpPr/>
          <p:nvPr/>
        </p:nvGrpSpPr>
        <p:grpSpPr>
          <a:xfrm rot="5400000">
            <a:off x="962657" y="3906771"/>
            <a:ext cx="288601" cy="1096693"/>
            <a:chOff x="1006700" y="2603975"/>
            <a:chExt cx="55450" cy="210700"/>
          </a:xfrm>
        </p:grpSpPr>
        <p:sp>
          <p:nvSpPr>
            <p:cNvPr id="428" name="Google Shape;428;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5494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3"/>
          <p:cNvSpPr/>
          <p:nvPr/>
        </p:nvSpPr>
        <p:spPr>
          <a:xfrm>
            <a:off x="1339813" y="1228150"/>
            <a:ext cx="2911500" cy="24768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txBox="1">
            <a:spLocks noGrp="1"/>
          </p:cNvSpPr>
          <p:nvPr>
            <p:ph type="title"/>
          </p:nvPr>
        </p:nvSpPr>
        <p:spPr>
          <a:xfrm>
            <a:off x="4466592" y="2144263"/>
            <a:ext cx="3312300" cy="111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Prognosis</a:t>
            </a:r>
            <a:endParaRPr dirty="0">
              <a:solidFill>
                <a:schemeClr val="bg1"/>
              </a:solidFill>
            </a:endParaRPr>
          </a:p>
        </p:txBody>
      </p:sp>
      <p:sp>
        <p:nvSpPr>
          <p:cNvPr id="399" name="Google Shape;399;p33"/>
          <p:cNvSpPr txBox="1">
            <a:spLocks noGrp="1"/>
          </p:cNvSpPr>
          <p:nvPr>
            <p:ph type="title" idx="2"/>
          </p:nvPr>
        </p:nvSpPr>
        <p:spPr>
          <a:xfrm>
            <a:off x="1931113" y="1872250"/>
            <a:ext cx="1728900" cy="118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grpSp>
        <p:nvGrpSpPr>
          <p:cNvPr id="400" name="Google Shape;400;p33"/>
          <p:cNvGrpSpPr/>
          <p:nvPr/>
        </p:nvGrpSpPr>
        <p:grpSpPr>
          <a:xfrm rot="10800000">
            <a:off x="8057882" y="382596"/>
            <a:ext cx="288601" cy="1096693"/>
            <a:chOff x="1006700" y="2603975"/>
            <a:chExt cx="55450" cy="210700"/>
          </a:xfrm>
        </p:grpSpPr>
        <p:sp>
          <p:nvSpPr>
            <p:cNvPr id="401" name="Google Shape;401;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3"/>
          <p:cNvGrpSpPr/>
          <p:nvPr/>
        </p:nvGrpSpPr>
        <p:grpSpPr>
          <a:xfrm>
            <a:off x="558602" y="508321"/>
            <a:ext cx="781224" cy="726909"/>
            <a:chOff x="827350" y="3629733"/>
            <a:chExt cx="1431600" cy="1332067"/>
          </a:xfrm>
        </p:grpSpPr>
        <p:sp>
          <p:nvSpPr>
            <p:cNvPr id="408" name="Google Shape;408;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33"/>
          <p:cNvGrpSpPr/>
          <p:nvPr/>
        </p:nvGrpSpPr>
        <p:grpSpPr>
          <a:xfrm>
            <a:off x="1387564" y="321673"/>
            <a:ext cx="356325" cy="331552"/>
            <a:chOff x="827350" y="3629733"/>
            <a:chExt cx="1431600" cy="1332067"/>
          </a:xfrm>
        </p:grpSpPr>
        <p:sp>
          <p:nvSpPr>
            <p:cNvPr id="412" name="Google Shape;412;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3"/>
          <p:cNvGrpSpPr/>
          <p:nvPr/>
        </p:nvGrpSpPr>
        <p:grpSpPr>
          <a:xfrm>
            <a:off x="7535601" y="3848738"/>
            <a:ext cx="895180" cy="832942"/>
            <a:chOff x="827350" y="3629733"/>
            <a:chExt cx="1431600" cy="1332067"/>
          </a:xfrm>
        </p:grpSpPr>
        <p:sp>
          <p:nvSpPr>
            <p:cNvPr id="416" name="Google Shape;416;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33"/>
          <p:cNvGrpSpPr/>
          <p:nvPr/>
        </p:nvGrpSpPr>
        <p:grpSpPr>
          <a:xfrm>
            <a:off x="7902683" y="2980240"/>
            <a:ext cx="598982" cy="557337"/>
            <a:chOff x="827350" y="3629733"/>
            <a:chExt cx="1431600" cy="1332067"/>
          </a:xfrm>
        </p:grpSpPr>
        <p:sp>
          <p:nvSpPr>
            <p:cNvPr id="420" name="Google Shape;420;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3"/>
          <p:cNvGrpSpPr/>
          <p:nvPr/>
        </p:nvGrpSpPr>
        <p:grpSpPr>
          <a:xfrm>
            <a:off x="6634531" y="4239131"/>
            <a:ext cx="464268" cy="431989"/>
            <a:chOff x="827350" y="3629733"/>
            <a:chExt cx="1431600" cy="1332067"/>
          </a:xfrm>
        </p:grpSpPr>
        <p:sp>
          <p:nvSpPr>
            <p:cNvPr id="424" name="Google Shape;424;p33"/>
            <p:cNvSpPr/>
            <p:nvPr/>
          </p:nvSpPr>
          <p:spPr>
            <a:xfrm>
              <a:off x="827350" y="3629733"/>
              <a:ext cx="778157" cy="1291383"/>
            </a:xfrm>
            <a:custGeom>
              <a:avLst/>
              <a:gdLst/>
              <a:ahLst/>
              <a:cxnLst/>
              <a:rect l="l" t="t" r="r" b="b"/>
              <a:pathLst>
                <a:path w="13752" h="22822" extrusionOk="0">
                  <a:moveTo>
                    <a:pt x="7495" y="1"/>
                  </a:moveTo>
                  <a:lnTo>
                    <a:pt x="0" y="11105"/>
                  </a:lnTo>
                  <a:lnTo>
                    <a:pt x="6241" y="22822"/>
                  </a:lnTo>
                  <a:lnTo>
                    <a:pt x="13751" y="11702"/>
                  </a:lnTo>
                  <a:lnTo>
                    <a:pt x="7495" y="1"/>
                  </a:lnTo>
                  <a:close/>
                </a:path>
              </a:pathLst>
            </a:custGeom>
            <a:gradFill>
              <a:gsLst>
                <a:gs pos="0">
                  <a:schemeClr val="dk2"/>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1180440" y="4291834"/>
              <a:ext cx="1078510" cy="669966"/>
            </a:xfrm>
            <a:custGeom>
              <a:avLst/>
              <a:gdLst/>
              <a:ahLst/>
              <a:cxnLst/>
              <a:rect l="l" t="t" r="r" b="b"/>
              <a:pathLst>
                <a:path w="19060" h="11840" extrusionOk="0">
                  <a:moveTo>
                    <a:pt x="7511" y="1"/>
                  </a:moveTo>
                  <a:lnTo>
                    <a:pt x="19059" y="720"/>
                  </a:lnTo>
                  <a:lnTo>
                    <a:pt x="11564" y="11840"/>
                  </a:lnTo>
                  <a:lnTo>
                    <a:pt x="1" y="11121"/>
                  </a:lnTo>
                  <a:close/>
                </a:path>
              </a:pathLst>
            </a:custGeom>
            <a:gradFill>
              <a:gsLst>
                <a:gs pos="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1251454" y="3629733"/>
              <a:ext cx="1007496" cy="702842"/>
            </a:xfrm>
            <a:custGeom>
              <a:avLst/>
              <a:gdLst/>
              <a:ahLst/>
              <a:cxnLst/>
              <a:rect l="l" t="t" r="r" b="b"/>
              <a:pathLst>
                <a:path w="17805" h="12421" extrusionOk="0">
                  <a:moveTo>
                    <a:pt x="0" y="1"/>
                  </a:moveTo>
                  <a:lnTo>
                    <a:pt x="11564" y="704"/>
                  </a:lnTo>
                  <a:lnTo>
                    <a:pt x="17804" y="12421"/>
                  </a:lnTo>
                  <a:lnTo>
                    <a:pt x="6256" y="11702"/>
                  </a:lnTo>
                  <a:close/>
                </a:path>
              </a:pathLst>
            </a:custGeom>
            <a:gradFill>
              <a:gsLst>
                <a:gs pos="0">
                  <a:schemeClr val="lt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33"/>
          <p:cNvGrpSpPr/>
          <p:nvPr/>
        </p:nvGrpSpPr>
        <p:grpSpPr>
          <a:xfrm rot="5400000">
            <a:off x="962657" y="3906771"/>
            <a:ext cx="288601" cy="1096693"/>
            <a:chOff x="1006700" y="2603975"/>
            <a:chExt cx="55450" cy="210700"/>
          </a:xfrm>
        </p:grpSpPr>
        <p:sp>
          <p:nvSpPr>
            <p:cNvPr id="428" name="Google Shape;428;p33"/>
            <p:cNvSpPr/>
            <p:nvPr/>
          </p:nvSpPr>
          <p:spPr>
            <a:xfrm>
              <a:off x="1006700" y="262997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1032700" y="260397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1006700" y="2707200"/>
              <a:ext cx="55450" cy="3850"/>
            </a:xfrm>
            <a:custGeom>
              <a:avLst/>
              <a:gdLst/>
              <a:ahLst/>
              <a:cxnLst/>
              <a:rect l="l" t="t" r="r" b="b"/>
              <a:pathLst>
                <a:path w="2218" h="154" extrusionOk="0">
                  <a:moveTo>
                    <a:pt x="0" y="1"/>
                  </a:moveTo>
                  <a:lnTo>
                    <a:pt x="0" y="154"/>
                  </a:lnTo>
                  <a:lnTo>
                    <a:pt x="2218" y="154"/>
                  </a:lnTo>
                  <a:lnTo>
                    <a:pt x="2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1032700" y="2681600"/>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1006700" y="2785225"/>
              <a:ext cx="55450" cy="3850"/>
            </a:xfrm>
            <a:custGeom>
              <a:avLst/>
              <a:gdLst/>
              <a:ahLst/>
              <a:cxnLst/>
              <a:rect l="l" t="t" r="r" b="b"/>
              <a:pathLst>
                <a:path w="2218" h="154" extrusionOk="0">
                  <a:moveTo>
                    <a:pt x="0" y="0"/>
                  </a:moveTo>
                  <a:lnTo>
                    <a:pt x="0" y="153"/>
                  </a:lnTo>
                  <a:lnTo>
                    <a:pt x="2218" y="153"/>
                  </a:lnTo>
                  <a:lnTo>
                    <a:pt x="2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1032700" y="2759225"/>
              <a:ext cx="3850" cy="55450"/>
            </a:xfrm>
            <a:custGeom>
              <a:avLst/>
              <a:gdLst/>
              <a:ahLst/>
              <a:cxnLst/>
              <a:rect l="l" t="t" r="r" b="b"/>
              <a:pathLst>
                <a:path w="154" h="2218" extrusionOk="0">
                  <a:moveTo>
                    <a:pt x="0" y="0"/>
                  </a:moveTo>
                  <a:lnTo>
                    <a:pt x="0" y="2218"/>
                  </a:lnTo>
                  <a:lnTo>
                    <a:pt x="153" y="2218"/>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1563113"/>
      </p:ext>
    </p:extLst>
  </p:cSld>
  <p:clrMapOvr>
    <a:masterClrMapping/>
  </p:clrMapOvr>
</p:sld>
</file>

<file path=ppt/theme/theme1.xml><?xml version="1.0" encoding="utf-8"?>
<a:theme xmlns:a="http://schemas.openxmlformats.org/drawingml/2006/main" name="Cyber-Futuristic AI Technology Thesis Defense by Slidesgo">
  <a:themeElements>
    <a:clrScheme name="Simple Light">
      <a:dk1>
        <a:srgbClr val="031126"/>
      </a:dk1>
      <a:lt1>
        <a:srgbClr val="FFFFFF"/>
      </a:lt1>
      <a:dk2>
        <a:srgbClr val="10355F"/>
      </a:dk2>
      <a:lt2>
        <a:srgbClr val="3B8794"/>
      </a:lt2>
      <a:accent1>
        <a:srgbClr val="51AFDB"/>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6079</TotalTime>
  <Words>837</Words>
  <Application>Microsoft Macintosh PowerPoint</Application>
  <PresentationFormat>On-screen Show (16:9)</PresentationFormat>
  <Paragraphs>161</Paragraphs>
  <Slides>30</Slides>
  <Notes>24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Anaheim</vt:lpstr>
      <vt:lpstr>Arial</vt:lpstr>
      <vt:lpstr>Audiowide</vt:lpstr>
      <vt:lpstr>Karla</vt:lpstr>
      <vt:lpstr>Nunito</vt:lpstr>
      <vt:lpstr>Cyber-Futuristic AI Technology Thesis Defense by Slidesgo</vt:lpstr>
      <vt:lpstr>Artificial Intelligence in Cancer Care</vt:lpstr>
      <vt:lpstr>Disclosures</vt:lpstr>
      <vt:lpstr> Objectives</vt:lpstr>
      <vt:lpstr>Challenges in Cancer Care </vt:lpstr>
      <vt:lpstr>“The measure of intelligence is the ability to change” Albert Einstein</vt:lpstr>
      <vt:lpstr>Early detection</vt:lpstr>
      <vt:lpstr>Diagnosis and staging</vt:lpstr>
      <vt:lpstr>Local care</vt:lpstr>
      <vt:lpstr>Prognosis</vt:lpstr>
      <vt:lpstr>Choosing systemic therapy</vt:lpstr>
      <vt:lpstr>Cost</vt:lpstr>
      <vt:lpstr>—Sundar Pichai, CEO of Alphabet</vt:lpstr>
      <vt:lpstr>PowerPoint Presentation</vt:lpstr>
      <vt:lpstr>Artificial Intelligence</vt:lpstr>
      <vt:lpstr>PowerPoint Presentation</vt:lpstr>
      <vt:lpstr>PowerPoint Presentation</vt:lpstr>
      <vt:lpstr>PowerPoint Presentation</vt:lpstr>
      <vt:lpstr>PowerPoint Presentation</vt:lpstr>
      <vt:lpstr>Methodology</vt:lpstr>
      <vt:lpstr>Artificial Intelligence</vt:lpstr>
      <vt:lpstr>—Charles Darwin</vt:lpstr>
      <vt:lpstr>comment</vt:lpstr>
      <vt:lpstr>10000</vt:lpstr>
      <vt:lpstr>the concept</vt:lpstr>
      <vt:lpstr>Analysis &amp; development</vt:lpstr>
      <vt:lpstr>PowerPoint Presentation</vt:lpstr>
      <vt:lpstr>Conclusions</vt:lpstr>
      <vt:lpstr>Literature review</vt:lpstr>
      <vt:lpstr>—Oren Etzioni, CEO of the Allen Institute for Artificial Intelligence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in Cancer Care</dc:title>
  <cp:lastModifiedBy>Carlos Alemany</cp:lastModifiedBy>
  <cp:revision>4</cp:revision>
  <dcterms:modified xsi:type="dcterms:W3CDTF">2023-08-04T03:46:49Z</dcterms:modified>
</cp:coreProperties>
</file>